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/>
    <p:restoredTop sz="80340"/>
  </p:normalViewPr>
  <p:slideViewPr>
    <p:cSldViewPr snapToGrid="0" snapToObjects="1">
      <p:cViewPr varScale="1">
        <p:scale>
          <a:sx n="100" d="100"/>
          <a:sy n="10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0:56:57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24575,'9'0'0,"10"0"0,3 0 0,18 0 0,2 0 0,6 0 0,0 0 0,7 0 0,-5 0 0,13 0 0,-13 0 0,6-11 0,-8 9 0,-6-9 0,4 11 0,-5-5 0,8 3 0,-1-9 0,0 10 0,0-10 0,0 10 0,0-4 0,0-1 0,0 5 0,0-5 0,-6 6 0,-3 0 0,1-5 0,-5 4 0,5-5 0,-7 6 0,0-5 0,-6 4 0,5-4 0,-11 5 0,11 0 0,-10-4 0,9 2 0,-4-2 0,7 4 0,5 0 0,-4 0 0,11 0 0,-11 0 0,5 0 0,-7 0 0,7 0 0,-6 0 0,0 0 0,-2 0 0,-10 0 0,4 0 0,-6 0 0,0 0 0,0 0 0,-5 0 0,4 0 0,-9 0 0,9 0 0,-8 0 0,7 0 0,-3 0 0,-1 0 0,0 0 0,-5 0 0,0 0 0,0 0 0,5 0 0,-3 0 0,7 0 0,-7 0 0,8 0 0,-9 4 0,9-3 0,-9 7 0,4-7 0,-5 7 0,0-7 0,0 7 0,1-7 0,-1 7 0,0-7 0,0 3 0,-1-4 0,-3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4:13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24575,'19'0'0,"17"0"0,23 0 0,26 0 0,-33 0 0,2 0-667,4 0 0,2 0 667,2 0 0,3 0-561,10 0 0,1 0 561,-10 0 0,1 0 0,14 0 0,0 0 0,-10 0 0,0 0 0,10 0 0,2 0 0,-5 0 0,0 0 0,3 0 0,2 0 0,0 0 0,-2 0 0,-3 0 0,0 0-935,10 0 0,0 0 935,-9 0 0,-2 0 0,1 0 0,-3 0-358,-14 0 0,-3 0 358,0 0 0,-3 0 0,41 0 0,-44 0 0,1 0 0,42 0 0,-2-12 0,-9 9 686,-9-9-686,-1 12 0,-9 0 0,8 0 0,-6 0 1294,7-6-1294,-9 4 2017,0-4-2017,0 6 901,0 0-901,-8 0 144,7 0-144,-14 0 0,-1 0 0,-3 0 0,-11 0 0,11 0 0,-11 0 0,11 0 0,-4 0 0,-1 0 0,-1 0 0,0 0 0,16 0 0,-11 0 0,16 0 0,-20 0 0,8 0 0,-1 0 0,0 0 0,0 0 0,0 0 0,8 0 0,-7 0 0,7 0 0,0 0 0,-6-5 0,5 4 0,-13-5 0,4 6 0,-5 0 0,1 0 0,-3 0 0,1 0 0,-11 0 0,10-5 0,-12 4 0,0-4 0,-1 5 0,3-4 0,-11 2 0,4-2 0,-12 4 0,-1 0 0,-4-4 0,-9 3 0,2-3 0,-7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4:2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72 24575,'13'0'0,"8"0"0,0 0 0,11 0 0,-5 0 0,1 0 0,3 0 0,-9 0 0,4 0 0,-6 0 0,-5 0 0,-1 0 0,-13 0 0,-12 0 0,-6 0 0,-15 0 0,5 0 0,-6 0 0,0 0 0,-1 0 0,1 5 0,-6-4 0,4 4 0,-12-5 0,12 0 0,-4 0 0,5 0 0,1 0 0,6 0 0,1 0 0,5 0 0,6 0 0,1 0 0,16 0 0,5 0 0,12 0 0,1 0 0,6 0 0,-4 0 0,9 0 0,-4 0 0,13 0 0,2 0 0,6 0 0,0 0 0,7 0 0,-5 0 0,6 0 0,-15 0 0,6 0 0,-18 0 0,9 0 0,-21-4 0,3 3 0,-11-4 0,0 5 0,-8 0 0,-7 0 0,-9 0 0,-5 0 0,0 0 0,-1 0 0,-5 0 0,5 0 0,-11 0 0,10 0 0,-9 0 0,9 0 0,-4 0 0,6 0 0,5 0 0,0 0 0,6 0 0,4-4 0,5 3 0,10-3 0,11 4 0,13 0 0,0 0 0,13 0 0,-6-5 0,15 3 0,-13-3 0,11 0 0,-19-2 0,-1 1 0,-8-4 0,-6 9 0,-5-8 0,-1 8 0,-5-3 0,-4 1 0,-4 2 0,-11-3 0,-5 4 0,-11 0 0,4 0 0,-10 0 0,11 0 0,-5 4 0,5-3 0,1 4 0,9-5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4:2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73 24575,'13'0'0,"4"0"0,-2 0 0,6 0 0,-1 0 0,-5 0 0,4 0 0,-9 0 0,4 0 0,-5 0 0,0 0 0,0 0 0,0 0 0,-7 0 0,-8 0 0,-4 0 0,-9 0 0,4 0 0,-6 0 0,1 0 0,0 0 0,-1 0 0,-5 0 0,5 0 0,-5 0 0,6 0 0,-1 0 0,1 0 0,0 0 0,-1 0 0,6 0 0,-4 0 0,9 0 0,-4 0 0,5 0 0,3-4 0,3-1 0,3-4 0,9 5 0,7-5 0,12 8 0,-1-4 0,5 5 0,2 0 0,0 0 0,13 0 0,-6 0 0,1 0 0,4 0 0,-4 0 0,-1 0 0,-1 0 0,-7 0 0,0 0 0,-6 0 0,-1 0 0,-11 0 0,-1 0 0,-5 0 0,0 0 0,1 0 0,-1 0 0,-8 0 0,-7 0 0,-9 0 0,-11 0 0,5 0 0,-11 0 0,4 0 0,-12 0 0,-1 0 0,-7 0 0,6 0 0,-4 0 0,11 0 0,-5 0 0,7 0 0,-1 0 0,7 0 0,1 0 0,10 0 0,2 0 0,5-4 0,4-1 0,1-4 0,4 0 0,9 4 0,2 1 0,15 4 0,1 0 0,6 0 0,0 0 0,7 0 0,-5 0 0,11 0 0,-11 0 0,11 0 0,-11 0 0,5 0 0,-7 5 0,0-4 0,-6 4 0,-6-5 0,-7 0 0,-5 0 0,1 0 0,-13 0 0,-9 0 0,-14 5 0,-8-3 0,-5 2 0,-3 2 0,-6-5 0,0 4 0,-1-5 0,-6 0 0,11 0 0,-10 0 0,19 0 0,-5 0 0,13 0 0,6 0 0,7 0 0,4 0 0,1 0 0,11 0 0,5 0 0,12 0 0,7 0 0,1 0 0,0 0 0,12 0 0,-10 0 0,10 0 0,-6 0 0,7 0 0,-5 5 0,5-3 0,-7 7 0,0-7 0,-6 2 0,-1-4 0,-6 0 0,-5 0 0,-1 0 0,-5 0 0,-11 4 0,-11-3 0,-13 8 0,-21-8 0,10 9 0,-25-9 0,12 4 0,-16-5 0,1 0 0,8 0 0,7 0 0,11 0 0,11 0 0,2 0 0,11 0 0,12 0 0,16 0 0,7 0 0,11 0 0,-3 0 0,5 0 0,6 0 0,3 0 0,-1 0 0,6 0 0,-18 0 0,9 5 0,-21-4 0,7 8 0,-13-7 0,3 2 0,-9 0 0,-1-3 0,-4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6:3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24575,'17'0'0,"33"0"0,0 0 0,0 0 0,4 0-1356,35 0 1356,-27 0 0,-2 0 0,13 0 0,-15 0 0,3 0 0,-2 0 0,-3 0 0,36 0 0,-3 0 0,-2 0 0,-13 0 0,-12 0 0,0 0 0,17 0 202,-11 0-202,16 0 0,-8 0 0,-3 0 282,-15 0-282,-3-11 0,-7 8 0,-6-7 683,-3 10-683,-5 0 189,-1 0-189,0 0 0,0 0 0,-6 0 0,-1 0 0,-6 0 0,0 0 0,0 0 0,0 0 0,-4 0 0,3-5 0,-4 4 0,0-4 0,-1 5 0,-5 0 0,0 0 0,-4-4 0,-4 3 0,-11-3 0,4 4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6:3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24575,'18'0'0,"0"0"0,8 0 0,1 0 0,6 0 0,7 0 0,-5 0 0,19 0 0,-11 0 0,13 0 0,-8 0 0,7 0 0,-5 0 0,13 0 0,-5 0 0,-1 0 0,-1 0 0,0 0 0,-6-6 0,5 5 0,-7-5 0,1 6 0,-1 0 0,-7 0 0,5 0 0,-11 0 0,5 0 0,-7 0 0,-6 0 0,-1 0 0,-6 0 0,0 0 0,1 0 0,-6 0 0,4 0 0,-9 0 0,4 0 0,-5 0 0,0 0 0,0 0 0,-4-3 0,-1 2 0,-4-3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6:44.8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1 160 24575,'24'0'0,"0"0"0,-4 0 0,6 0 0,1 0 0,6 0 0,-5 0 0,10 0 0,-9 0 0,5 0 0,-3 0 0,-9 0 0,4 0 0,-6 0 0,0 0 0,0 0 0,0 0 0,0 0 0,1 0 0,-1 0 0,0 0 0,0 0 0,0 0 0,0 0 0,-5 0 0,4 0 0,-4 0 0,6 0 0,-1 0 0,0 0 0,0 0 0,0 0 0,6 0 0,-5 0 0,5 0 0,0 0 0,-4 0 0,4 0 0,0 0 0,-5 0 0,5 0 0,-6 0 0,6 0 0,-4 0 0,3 0 0,-4 0 0,-1 0 0,0 0 0,0 0 0,0 0 0,6 0 0,-5 0 0,5 0 0,-6 0 0,1 0 0,4 0 0,-3 0 0,4 0 0,-6 0 0,0 0 0,6 0 0,-4 0 0,9 0 0,-9 0 0,9 0 0,-3 0 0,5 0 0,-6 0 0,5 0 0,-5 0 0,6 0 0,-6 0 0,5 0 0,-5 0 0,6 0 0,-5 0 0,3 5 0,18-4 0,-11 9 0,23-9 0,-26 4 0,12 0 0,-6-3 0,0 3 0,6 0 0,-6-3 0,7 3 0,0 0 0,0-3 0,0 3 0,1-5 0,-1 5 0,0-4 0,0 5 0,0-6 0,0 5 0,0-4 0,-7 5 0,5-6 0,-4 0 0,6 5 0,0-4 0,0 5 0,21-6 0,-15 5 0,15-4 0,-21 5 0,0-6 0,0 0 0,0 0 0,0 5 0,0-4 0,0 5 0,-6-6 0,4 0 0,-4 0 0,6 5 0,-7-4 0,-1 5 0,0-6 0,-6 0 0,6 0 0,-7 0 0,7 0 0,-5 0 0,4 0 0,1 0 0,1 0 0,1 0 0,4 0 0,-4 0 0,27 0 0,-22 0 0,21 0 0,-27 0 0,1 5 0,4-4 0,-11 4 0,11-5 0,-11 0 0,5 0 0,-1 0 0,-4 0 0,5 0 0,-7 0 0,7 0 0,-5 0 0,11 0 0,-5 0 0,7 0 0,-6 0 0,4 0 0,-4 0 0,6 0 0,-7 0 0,6 0 0,-6 0 0,15 5 0,-6-4 0,0 4 0,-11-5 0,-5 0 0,5 0 0,-4 0 0,5 0 0,-7 5 0,7-4 0,-6 4 0,13-5 0,-6 0 0,7 0 0,0 0 0,8 0 0,-6 0 0,6 0 0,-8 0 0,7 0 0,-5 0 0,6 0 0,0 0 0,-6 0 0,27 0 0,-24 0 0,16 0 0,-20 0 0,-1 0 0,0 0 0,7 0 0,3 0 0,7 0 0,0 0 0,8 0 0,-5 0 0,13 0 0,-14 0 0,7 0 0,-9 0 0,0 0 0,-7 0 0,5 0 0,-6 0 0,1 0 0,5 0 0,-6 0 0,1 0 0,5 0 0,-5 0 0,24 0 0,-20 0 0,19 0 0,-15 0 0,30 6 0,-7-5 0,7 11 0,-22-11 0,-9 10 0,0-9 0,0 4 0,8 0 0,2-5-326,-24 2 0,1 0 326,36-3 0,-31 0 0,-1 0 0,22 0 0,13 6 0,-7-4 0,2 4 0,7 0 0,-10-4 0,-7 10 0,4-11 0,-13 11 0,6-11 0,21 11 0,-22-11 0,21 5 0,-28-6 0,-8 5 0,-1-4 0,-8 5 0,-7-6 652,-1 0-652,-7 0 0,-6 0 0,-1 0 0,0 0 0,-4 0 0,3 0 0,1 0 0,2 0 0,-1 0 0,11 0 0,-9 0 0,18 0 0,-6 0 0,15 0 0,19 0 0,3 0-402,-28 0 0,2 0 402,44 0 0,-16 0 0,18 0 0,-28 0 0,-6 0 0,3 0 0,-16 0 0,0 0-358,11 0 0,0 0 358,-5 0 0,-2 0 0,43 0 0,-41 0 0,1 0 0,-5 0 0,-1 0 0,5 0 0,1 0 0,-3 0 0,-3 0 0,38 0 0,9 0 0,-29 0 0,-19 0 0,1 0 0,26 0-278,13 0 278,-16 0 0,-24 0 0,2 0 0,45 0 0,-9 0 0,1 0 0,-13 0 0,9 0 0,-29 0 0,-1 0 0,24 0 0,-29 0 0,0 0 0,24 0 0,-15-3 0,1-1 0,33-3 0,-37 3 0,-1 0 0,25-3 0,-14 2 0,15-3 0,-15 1 0,7-5 764,-9 4-764,0-5 0,0 6 0,-7-4 733,5 9-733,-13-8 301,5 8-301,-7-9 0,0 5 0,8-1 0,-13-3 0,11 3 0,-12-5 0,6 0 0,21-5 0,-22 4 0,21-5 0,-27 6 0,7 0 0,-6 1 0,4-1 0,-11 0 0,11 0 0,-11 1 0,5-1 0,0 1 0,-6 0 0,13-1 0,-6 0 0,1 5 0,12-4 0,-11 9 0,13-9 0,-1 10 0,-5-10 0,13 10 0,-13-10 0,13 10 0,-5-11 0,-1 11 0,7-5 0,-14 6 0,34-5 0,-29 3 0,22-3 0,-28 5 0,-1 0 0,7 0 0,-5 0 0,6 0 0,0 0 0,-7 0 0,15 0 0,-14 0 0,5 5 0,-7 2 0,-6 0 0,-2 3 0,-1-9 0,-4 9 0,5-9 0,-7 9 0,0-4 0,0 5 0,0 0 0,0-5 0,-6 4 0,5-9 0,-10 8 0,-1-8 0,-3 7 0,-12-7 0,2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6:47.1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92 24575,'32'0'0,"4"0"0,-2 0 0,0 0 0,13 0 0,-6 0 0,1 0 0,4 0 0,-11 0 0,4 0 0,-6 0 0,-5 0 0,3 0 0,-9 0 0,4 0 0,-11 0 0,4 0 0,-9 0 0,4 0 0,-12 0 0,-18 0 0,-1 0 0,-19 0 0,8 0 0,-5 0 0,-7 0 0,5 0 0,-5 0 0,0 0 0,6 0 0,-13 0 0,12 0 0,-11 0 0,4 0 0,-14 0 0,6 0 0,-6-5 0,8 3 0,0-9 0,6 5 0,8-5 0,8 0 0,11 2 0,1 3 0,9-2 0,1 3 0,4-4 0,0 4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6:48.6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266 137 24575,'40'0'0,"-10"0"0,8 0 0,-4 0 0,1 0 0,11 0 0,-17 0 0,16 0 0,-22 0 0,10 0 0,-13 0 0,0 0 0,-5 0 0,-1 0 0,-5 0 0,0 0 0,-7 0 0,-16 0 0,-3 0 0,-12 0 0,9-4 0,-13 3 0,-2-9 0,-14 3 0,-6-6 0,4 1 0,-12-1 0,13 1 0,-6-1 0,8 7 0,0-5 0,12 10 0,-2-10 0,21 10 0,-8-4 0,15 5 0,0-4 0,6-1 0,8 1 0,-3 0 0,2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23:2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24575,'28'0'0,"8"0"0,31 0 0,3 0 0,-15 0 0,3 0-794,-4 0 0,0 0 794,14 0 0,3 0 0,5 0 0,2 0-776,4 0 0,3 0 776,4 0 0,1 0 0,0 0 0,0 0 0,5 0 0,1 0-1179,1 0 1,1 0 1178,-1 0 0,1 0 0,-29 0 0,1 0 0,-4 0-754,4 0 1,0 0 753,-1 0 0,5 0 0,-9 0 0,27 0 0,-23 0 0,10 0 0,-8 0 0,-14 0 0,-2 0 0,34 0 0,-1 0 172,-27 0 0,-4 0-172,40 0 0,-35 0 0,-2 0 0,15 0 0,-19 0 0,0 0 0,20 0 1381,7 0-1381,-7 0 0,-3 0 2391,-15 0-2391,-2 0 1967,-15 0-1967,-1 0 704,-7 0-704,-6 0 217,-1 0-217,-11 0 0,4 0 0,-4 0 0,1-4 0,-2 3 0,-5-3 0,0 4 0,0 0 0,0 0 0,0 0 0,-4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23:2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24575,'7'-5'0,"-1"2"0,24 3 0,8 0 0,19 0 0,8 0 0,28 0-1076,-4 0 1076,-28 0 0,3 0 0,0 0 0,1 0 0,4 0 0,3 0-1154,15 0 1,4 0 1153,0 0 0,1 0 0,5 0 0,1 0-856,-25 0 0,0 0 1,0 0 855,24 0 0,4 0-831,-26 0 0,6 0 0,1 0 1,-2 0 830,13 0 0,-3 0 0,2 0 0,4 0 0,2 0 0,-2 0-527,-3 0 1,-1 0 0,-3 0 526,-17 0 0,-2 0 0,6 0 0,9 0 0,8 0 0,0 0 0,-6 0-337,-5 0 0,-5 0 1,4 0 336,3 0 0,5 0 0,0 0 0,-6 0 0,-8 0 0,-4 0 0,1 0-71,12 0 0,3 0 1,-1 0 70,-1 0 0,0 0 0,-1 0 0,-8 0 0,-1 0 0,-1 0 0,-4 0 0,0 0 0,-1 0 383,0 0 1,-1 0 0,0 0-384,24 0 0,-2 0 475,0 0 0,0 0-475,-1 0 0,-1 0 0,-10 0 0,-1 0 0,7 0 0,-3 0 1047,-20 0 1,0 0-1048,6 0 0,0 0 0,31 0 0,-41 0 0,1 0 0,-5 0 0,-1 0 2410,43 0-2410,-2 0 0,-9 0 0,9 0 0,-22 0 0,18 6 0,-21-5 0,16 12 0,0-6 0,0 1 0,0 5 0,-9-6 0,7 7 0,-15-1 0,7 0 0,-9-6 0,8 5 0,-6-4 0,7 5 0,-9 0 0,8 0 0,-6-5 0,15 4 0,-15-5 0,7 1 0,-1 4 0,-6-5 2107,-1 1-2107,-3 3 0,24-4 0,-7 1 0,16 3 615,-45-10 1,0 0-616,39 11 0,-38-8 0,1 0 0,4-1 0,-1 2 0,42 8 0,-1-6 0,-46 0 0,-1 1 0,28 5 327,-27-5 0,0-1-327,27 7 0,13 0 0,-31-1 242,-3-1-242,-17-5 0,-13-2 0,-6-5 0,-11 0 0,-6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02:01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0 24575,'-13'0'0,"-4"0"0,6 0 0,-3 0 0,0 0 0,4 0 0,-9 0 0,3 0 0,-4 0 0,5 0 0,-4 0 0,3 0 0,1 0 0,-4 0 0,9 0 0,-4 0 0,4 0 0,1 0 0,0 0 0,1 0 0,-1 0 0,1 0 0,-6 0 0,3 0 0,-3 0 0,0 0 0,4 0 0,-9 0 0,3 5 0,1-4 0,1 7 0,5-7 0,-5 3 0,3 0 0,-3-3 0,5 3 0,-1 0 0,1-3 0,0 8 0,0-8 0,-5 7 0,3-7 0,-3 7 0,5-7 0,0 7 0,0-7 0,0 3 0,4 0 0,-2-3 0,6 7 0,-7-7 0,7 7 0,-7-7 0,3 3 0,0 0 0,-2-3 0,6 6 0,-3-2 0,4 3 0,0 1 0,0-1 0,0 1 0,0-1 0,0 1 0,0-1 0,0 1 0,0-1 0,0 1 0,0 0 0,0 0 0,0 0 0,0 0 0,0 0 0,0 5 0,0-4 0,0 4 0,0 0 0,0-4 0,0 4 0,0-4 0,0-1 0,0 0 0,0 0 0,3-4 0,2-2 0,0 1 0,2-3 0,-2 3 0,4-4 0,-1 4 0,1 1 0,0 4 0,0 0 0,0 0 0,0-4 0,0 3 0,0-3 0,5 4 0,-3 1 0,7 0 0,-7-1 0,8-4 0,-9 3 0,9-2 0,-4-1 0,0 4 0,-1-8 0,0 3 0,-3 0 0,8-3 0,-9 3 0,9-4 0,-9 0 0,4 0 0,-5 0 0,0 0 0,0 0 0,0 0 0,0 0 0,0 0 0,0 0 0,0 0 0,0 0 0,-1 0 0,1 0 0,1-4 0,-1 3 0,0-8 0,0 8 0,0-7 0,0 3 0,0 0 0,0-3 0,0 7 0,0-8 0,1 4 0,-1 0 0,-4-3 0,3 7 0,-3-7 0,4 3 0,-4-4 0,2 4 0,-5-3 0,2 4 0,-4-5 0,0 0 0,0 1 0,0-1 0,0 0 0,0 1 0,0-1 0,0 1 0,0-1 0,0 0 0,0 1 0,0-1 0,0 0 0,0 0 0,0 1 0,0-1 0,0 0 0,0-1 0,0 1 0,0 0 0,0-5 0,0-2 0,0-4 0,4 5 0,-3-4 0,3 3 0,0-4 0,-3 5 0,4 1 0,-5 4 0,0 1 0,0 1 0,0-1 0,0 4 0,0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23:2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24575,'18'0'0,"21"0"0,14 0 0,32 0 0,-28 0 0,3 0-1486,-2 0 1,4 0 1485,8 0 0,7 0 0,-6 0 0,-7 0 0,0 0 0,13 0 0,7 0 0,-7 0 0,-6 0 0,-2 0 0,-3 0 0,3 0 0,1 0-1209,-2 0 0,1 0 0,3 0 1209,1 0 0,5 0 0,1 0 0,-2 0 0,15 0 0,-2 0 0,1 0-860,8 0 1,2 0-1,-3 0 860,-9 0 0,-2 0 0,-2 0 0,-8 0 0,-2 0 0,4 0 0,14 0 0,4 0 0,0 0 0,-6 0 0,0 0 0,2 0-626,-18 0 0,2 0 0,-1 0 1,-1 0 625,14 0 0,-2 0 0,-3 0 0,-12 0 0,-3 0 0,0 0 18,32 0 0,-6 0-18,-26 0 0,-4 0 1111,7 0 1,-1 0-1112,-7 0 0,-3 0 0,26 0 2523,-12 0-2523,-31 0 3864,-12 0-3864,-17 0 0,-5 0 0,-6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23:3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24575,'7'-5'0,"4"1"0,13 4 0,3 0 0,7 0 0,-1 0 0,6 0 0,-4 0 0,12 0 0,-6 0 0,7 0 0,-7 0 0,6 0 0,-12 0 0,4 0 0,1 0 0,-5 0 0,11 0 0,-11 0 0,5 0 0,0 0 0,-6 0 0,13 0 0,-13 0 0,13 0 0,-13 0 0,6 0 0,0 0 0,-5 0 0,4 0 0,-5 0 0,-7 0 0,-1 0 0,0 0 0,-5 0 0,5 0 0,-6 0 0,0 0 0,0 0 0,-4 0 0,3 0 0,-9 0 0,4 0 0,-5 0 0,0 0 0,0 0 0,0 0 0,-1 0 0,-3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23:33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24575,'13'0'0,"24"0"0,-16 0 0,47 0 0,-21 0 0,27 0 0,-1 0 0,3 0 0,17 0-693,-7 0 693,-34 0 0,-1 0 0,19 0 0,19 0 0,-33 0 0,-1 0 0,23 0 0,0 0 0,-3 0 0,-15 0 0,-5 0 0,0 0-171,13 0 171,16 0 0,-9-6 0,7 4 0,-15-3 0,6 5 0,10 0 0,-21 0 0,19 0 0,-24 0 0,8 0 0,-7 0 687,-3 0-687,-6 0 177,-8 0-177,-1 0 0,-1 0 0,-10 0 0,10-5 0,-12 3 0,0-3 0,5 5 0,-10 0 0,3 0 0,-4 0 0,-1 0 0,0 0 0,-5 0 0,4 0 0,-4 0 0,5 0 0,0 0 0,0 0 0,6 0 0,-4 0 0,4 0 0,-6 0 0,0 0 0,0 0 0,0 0 0,6 0 0,-5 0 0,5 0 0,-2 0 0,-7 0 0,1 0 0,-9 0 0,0 0 0,-4-3 0,-1-2 0,-8-3 0,-1 3 0,-9 1 0,4 4 0,-9 0 0,8 0 0,1 0 0,6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36:5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6461 24575,'90'-40'0,"-17"3"0,-17 9 0,7-3-2709,23-12 0,3-2 2709,-8 5 0,4 0-954,-1 2 0,6-2 0,-1-1 954,-10 2 0,-1-1 0,1-1 0,6-4 0,1-2 0,-1 1 0,0 0 0,-1 1 0,-1-4 0,-20 6 0,-1-3 0,0 0 0,1 0 0,3 1 0,1 1 0,-2-1 0,-3 1 0,3-7 0,-4 0 0,2-2 0,12-8 0,3-2 0,-3 1 0,-13 11 0,-1 1 0,-1-3 0,3-6 0,0-4 0,1 0 0,2-2 0,1 0 0,-5-1-120,-10 7 0,-3 0 0,-2 0 120,-4-1 0,-1 0 0,-2 0-655,16-23 0,-4 1 655,-10 3 0,-4 0 0,-2 5 0,-3 3 0,-9 15 0,-1 1 500,2-18 0,-2 2-500,-7 23 0,-1 0 1302,2-12 1,-1 0-1303,-2 8 0,0 3 0,7-29 0,2-15 0,3 9 0,-11 8 2392,5 3-2392,-1 8 0,1-1 2056,5 9-2056,1-7 0,-1 7 0,10-26 0,0 5 0,-1 7 287,-13 22 0,0 0-287,13-17 0,3-22 0,-12 41 0,-1 2 0,5-10 0,-2 11 0,2 1 0,5-15 448,12-9-448,-7 2 0,0 5 63,0 2-63,6 6 0,-4 0 0,9 0 0,-10 6 0,10 2 648,-12 7-648,28-18 164,-24 15-164,24-15 0,-29 24 0,13-6 0,-7 6 0,26-18 0,-19 9 0,22-8 0,-25 10 0,18-9 0,-12 13 0,6-11 0,-9 13 0,-6 0 0,-2 2 0,-15 14 0,5-5 0,-11 5 0,11-6 0,-11 6 0,5 0 0,-6 6 0,0 0 0,1 0 0,-1-1 0,0 6 0,0-4 0,0 3 0,0 0 0,0-3 0,6 3 0,10-9 0,-6 3 0,10-3 0,-12 4 0,5 0 0,0-1 0,-6 2 0,5-1 0,-5 0 0,6 0 0,0 0 0,0 4 0,1-2 0,-1 7 0,0-3 0,0 5 0,-6 0 0,5 0 0,-5 0 0,0 0 0,5 0 0,-10 0 0,3 0 0,1 0 0,11 0 0,-8 0 0,12 0 0,-14 0 0,0 0 0,5 0 0,-11 0 0,5 0 0,0 0 0,2 5 0,-1-4 0,4 4 0,-9 0 0,10-4 0,-11 8 0,5-8 0,-6 8 0,0-3 0,0 4 0,1-5 0,-1 4 0,0-3 0,-5 3 0,4 1 0,-4 0 0,5 0 0,0 0 0,1 0 0,3 4 0,-3-3 0,-2 3 0,-5-5 0,-5 1 0,5-1 0,-4 0 0,4 1 0,-4-1 0,-1 0 0,0 0 0,0-4 0,0 3 0,0-3 0,0 4 0,-4 0 0,3 1 0,-3-1 0,4 0 0,1 0 0,-1 5 0,0-4 0,1 4 0,-1 0 0,0-4 0,-3 9 0,6-4 0,-10 5 0,10-6 0,-7 0 0,0-5 0,3 0 0,-7 0 0,3 0 0,1 0 0,-4 1 0,7-1 0,-7 0 0,7 0 0,-7 0 0,7 0 0,-7 0 0,7 0 0,-7 0 0,3 0 0,0 1 0,-3-1 0,7 0 0,-7 0 0,7 0 0,-7 0 0,7 0 0,-7 4 0,7-3 0,-7 3 0,3-4 0,-4 0 0,0 0 0,0 0 0,0-1 0,0 0 0,0 1 0,0 0 0,0 0 0,0 0 0,0 0 0,0 0 0,0 5 0,0 1 0,0 5 0,0-5 0,0 4 0,0-3 0,0 4 0,0 0 0,0 6 0,0-5 0,0 5 0,0-11 0,0 4 0,0-4 0,0 1 0,-4-2 0,3-5 0,-3 0 0,0 0 0,3 0 0,-7-4 0,7 3 0,-6-7 0,6 7 0,-7-3 0,7 3 0,-7 1 0,7 0 0,-7 0 0,7 0 0,-7 0 0,7 0 0,-7 0 0,7 0 0,-7 0 0,7 0 0,-8 1 0,8-1 0,-7 0 0,7 0 0,-7 0 0,7 0 0,-7-4 0,3 3 0,-4-7 0,0 3 0,1-4 0,-1 0 0,-5 0 0,4 4 0,-9-3 0,4 7 0,-6-7 0,1 8 0,0-8 0,-1 8 0,1-8 0,0 8 0,0-8 0,-1 8 0,1-8 0,0 4 0,0-5 0,-1 4 0,1-3 0,-6 4 0,4-5 0,-4 0 0,6 0 0,-6 0 0,4 0 0,-4 0 0,0 0 0,-1 0 0,0 0 0,-5 0 0,4 0 0,1 0 0,-12 0 0,10 0 0,-11 0 0,7 0 0,0 0 0,0-5 0,5-1 0,-3 0 0,3-3 0,1 3 0,-5-5 0,10 1 0,-10-2 0,5 2 0,-13-2 0,5-4 0,-5 3 0,0-9 0,-1 4 0,-1 0 0,-4-5 0,11 5 0,-5 0 0,7-3 0,0 4 0,0 0 0,0-4 0,-1 4 0,1-5 0,0-1 0,-2-5 0,2 4 0,-3-10 0,1 4 0,-1-7 0,-2-6 0,9 12 0,-7-11 0,13 15 0,-4-2 0,5 3 0,-2-3 0,2 6 0,2-6 0,0 3 0,8 4 0,-8-4 0,10 11 0,-5-4 0,5 3 0,0 1 0,1 1 0,4 5 0,-3 4 0,7-4 0,-3 8 0,4-3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37:25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3175 392 24575,'0'38'0,"0"-15"0,0 30 0,0-17 0,0 12 0,0-7 0,0 13 0,0-11 0,0 6 0,0 5 0,0-23 0,0 9 0,0-14 0,0-9 0,0 2 0,0-9 0,0-1 0,0 0 0,0 0 0,0 0 0,0-12 0,0-14 0,0-4 0,-10-14 0,7 7 0,-7-5 0,10-7 0,0-9 0,0-1 0,-5-6 0,4 8 0,-5 0 0,6-1 0,0 8 0,0 7 0,0 8 0,0 10 0,0 2 0,0 13 0,0 11 0,0 1 0,0 12 0,0-8 0,0 5 0,0 0 0,0 6 0,5-4 0,-4 9 0,3 3 0,-4 1 0,0 12 0,0-6 0,0 0 0,6 6 0,-5-6 0,4 1 0,-5 4 0,0-11 0,0 5 0,0-7 0,0 0 0,0 0 0,0-6 0,0 5 0,0-5 0,0 6 0,0-6 0,0 5 0,0-10 0,0 4 0,0-6 0,0 0 0,0 0 0,-4 0 0,-2 6 0,0-5 0,-4 5 0,9 0 0,-8-4 0,3 9 0,-4-9 0,4 10 0,-3-16 0,8 9 0,-8-10 0,4 0 0,-5 3 0,5-8 0,-3 4 0,3-9 0,-4-1 0,0-4 0,0 0 0,-5 0 0,3-4 0,-3-2 0,0-8 0,-1-1 0,-11-6 0,4 0 0,-11-7 0,-2 4 0,-2-10 0,-10 8 0,11-3 0,-13-1 0,14 6 0,-7-6 0,9 8 0,0 0 0,0 4 0,5-2 0,2 9 0,6-4 0,5 5 0,0 0 0,6 5 0,0 1 0,0 4 0,4 4 0,1 1 0,4 3 0,0 2 0,0 4 0,0 1 0,0 5 0,0 0 0,-4 0 0,2 0 0,-7 0 0,4 0 0,-1-4 0,-3 3 0,3-4 0,1 0 0,0 4 0,5-9 0,-4 9 0,2-9 0,-2 4 0,4 0 0,0 2 0,0-1 0,-5 4 0,4-9 0,-3 4 0,-1 0 0,4 1 0,-3 1 0,-1-2 0,4-5 0,-3 5 0,0-4 0,3 4 0,-7-5 0,3 0 0,-5 5 0,1-4 0,-1 4 0,1-4 0,-5 4 0,3-4 0,-8 4 0,9-5 0,-9 1 0,3 0 0,-4 5 0,0-4 0,-6 4 0,4-5 0,-4 0 0,6 0 0,-6 1 0,4-1 0,-4-4 0,6 3 0,0-3 0,-1-1 0,1 4 0,-6-8 0,5 8 0,-11-3 0,10 0 0,-4 3 0,0-8 0,4 8 0,-9-8 0,9 8 0,-10-7 0,5 2 0,-15 0 0,6-2 0,-6 2 0,14-4 0,-3 0 0,3 0 0,1 0 0,-5 0 0,10 0 0,-9 0 0,9 0 0,-4 0 0,6 0 0,-6 0 0,4 0 0,-4 0 0,6 0 0,-6 0 0,4 0 0,-4 0 0,0 0 0,4 0 0,-10 0 0,11 0 0,-11 0 0,10-4 0,-19 2 0,17-7 0,-11 8 0,15-3 0,0-1 0,0 4 0,-6-4 0,4 5 0,1-4 0,2 3 0,3-3 0,-4 4 0,5-4 0,-4 3 0,8-7 0,-3 7 0,0-8 0,4 8 0,-5-8 0,6 4 0,-5 0 0,4-3 0,-4 7 0,4-7 0,1 3 0,0 0 0,0-3 0,0 7 0,0-7 0,-1 3 0,1-1 0,0-2 0,0 3 0,0-4 0,-1 4 0,1-4 0,0 4 0,0-4 0,0 0 0,0 4 0,4-3 0,-4 3 0,4-4 0,0 0 0,-3 4 0,3-3 0,-4 3 0,0-4 0,4 0 0,-3 4 0,3-4 0,-4 4 0,0-4 0,0 0 0,4 0 0,-3 0 0,7 0 0,-7 0 0,3 0 0,-1-1 0,-2 1 0,3 0 0,0 0 0,-3 0 0,3 0 0,0 0 0,-3-1 0,7 1 0,-7 0 0,3 4 0,-1-8 0,-2 6 0,7-7 0,-7 5 0,7-5 0,-7 3 0,7-8 0,-3 9 0,-1-9 0,4 3 0,-4-4 0,5 0 0,-4 0 0,3-1 0,-4 1 0,5-6 0,0 4 0,0-4 0,0 0 0,0 5 0,0-11 0,0 5 0,0-1 0,0-4 0,0 11 0,0-11 0,0 10 0,0-4 0,0 6 0,0 0 0,0-1 0,0 1 0,0 5 0,0-4 0,0 3 0,4 1 0,-3 1 0,8 0 0,-8 3 0,3-3 0,1 0 0,-4 4 0,8-9 0,-8 8 0,8-3 0,-8 0 0,7 3 0,-7-3 0,3 5 0,-4-5 0,4 3 0,-3-3 0,3 5 0,-4 0 0,4 0 0,-3-1 0,3 1 0,-4 0 0,0 0 0,0-1 0,4 1 0,-3-4 0,3 3 0,-4-4 0,0 5 0,0 0 0,0 0 0,0-1 0,0 1 0,0 0 0,0 0 0,0-1 0,0 1 0,0 0 0,0 0 0,0-5 0,0 3 0,0-8 0,0 9 0,0-9 0,0 8 0,0-8 0,0 9 0,0-9 0,0 3 0,0 1 0,0-4 0,0 8 0,0-3 0,0 0 0,-4 4 0,3-14 0,-3 8 0,0-3 0,3 5 0,-8 4 0,8 1 0,-3 0 0,0 0 0,3-1 0,-3-4 0,0 8 0,3-7 0,-3 8 0,4-5 0,0 1 0,-4 0 0,3 0 0,-3 0 0,4 0 0,0 1 0,0-1 0,0 1 0,0-1 0,0 1 0,3 3 0,2 1 0,4 4 0,0 0 0,0 0 0,5 0 0,1 0 0,6 0 0,4 0 0,-3 0 0,10 0 0,-5 0 0,13 0 0,-6 0 0,13 0 0,-12 0 0,11 0 0,-5 0 0,8 0 0,-8 0 0,5 0 0,-4 0 0,-1 0 0,-1 0 0,0 0 0,-6 0 0,6 0 0,-7 0 0,0 0 0,0 0 0,1 0 0,-1 0 0,0 0 0,0 0 0,0 0 0,-6 0 0,11 0 0,-14 0 0,14 0 0,-4-5 0,1 3 0,11-3 0,-11 0 0,11 4 0,-4-10 0,13 10 0,-5-4 0,6-1 0,-8 5 0,0-10 0,0 10 0,-6-5 0,4 6 0,-5 0 0,1 0 0,4 0 0,-11 0 0,5 0 0,-7 0 0,7 0 0,-6 0 0,6 0 0,0 0 0,-5 0 0,4 0 0,-6 0 0,1 0 0,8 5 0,-13-3 0,12 7 0,-14-3 0,0 1 0,5 2 0,-11-7 0,11 7 0,-10-3 0,9 0 0,-9 3 0,10-3 0,-11 4 0,11 1 0,-11-1 0,5 1 0,-6-1 0,0 0 0,0 0 0,1 0 0,-1 0 0,0 0 0,0 5 0,-5-5 0,4 9 0,-4-8 0,10 17 0,-8-10 0,6 7 0,-12-6 0,4-4 0,-5 5 0,0 0 0,0 1 0,0-1 0,0-5 0,-5 4 0,-1-9 0,0 4 0,-3 0 0,3 1 0,-4 1 0,0 2 0,0-7 0,0 8 0,0-9 0,0 4 0,0-5 0,0 0 0,0 0 0,0 0 0,0-4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37:29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24575,'29'0'0,"0"0"0,11 0 0,9 0 0,1 0 0,21 0 0,-11 0 0,22 0 0,-7 0-605,18 0 605,3 0 0,-44 0 0,1 0 0,4 0 0,1 0 0,1 0 0,-1 0 0,35 0 0,6 0 0,-31 0 0,0 0 0,-4 0 0,-22 0 0,-3 0 0,-16 0 0,-4 0 151,-10 0 0,-4 0 0,-1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37:30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24575,'30'-5'0,"-3"1"0,27 4 0,-3 0 0,14 0 0,9 0 0,10 0 0,-6 0-516,-23 0 0,1 0 516,34 0 0,-24 0 0,4 0 0,-5 0 0,1 0-901,9 0 1,3 0 900,3 0 0,2 0-995,7 0 1,0 0 994,1 0 0,1 0-689,-24 0 0,0 0 1,1 0 688,29 0 0,-1 0 0,-4 0 0,-3 0-147,-15 0 1,-3 0 146,-4 0 0,-2 0 0,-11 0 0,-2 0 546,2 0 1,-1 0-547,41 0 1829,-29 0-1829,-11 0 2465,-19 0-2465,-4 0 1426,-11 0-1426,-6 0 368,-1 0-368,-5 0 0,0 0 0,-4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48:00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24575,'23'0'0,"11"0"0,2 0 0,28 0 0,-12 0 0,37 0 0,-9 0 0,-28 0 0,1 0 0,26 6 0,20 2-343,-48-1 1,-1 0 342,35 2 0,-25-2 0,0 0 0,10-6 0,23 12 0,-9-11-119,-8 4 119,-3-6 0,-8 0 0,0 6 0,0-5 0,-7 5 0,-3-6 0,1 6 680,-6-5-680,5 5 124,-6-1-124,6-4 0,-5 5 0,-1-6 0,-2 0 0,-6 0 0,0 0 0,-1 0 0,-7 5 0,0-4 0,-5 4 0,3-5 0,-3 0 0,5 5 0,-6-4 0,5 4 0,-5-5 0,6 0 0,0 0 0,0 0 0,7 0 0,-5 0 0,11 0 0,-11 0 0,11 0 0,-5 0 0,7 0 0,1 0 0,6 0 0,-5 0 0,6 0 0,-8 0 0,7 0 0,-5-6 0,6 5 0,-8-10 0,0 10 0,0-4 0,0 5 0,1-6 0,-8 5 0,5-5 0,-4 6 0,-1 0 0,5-5 0,-4 4 0,-1-5 0,-1 1 0,0 4 0,-5-4 0,-1 5 0,-3 0 0,-9-4 0,9 2 0,-14-2 0,8 4 0,-10 0 0,0 0 0,-1 0 0,-5 0 0,0 0 0,0 0 0,1 0 0,-9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48:03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84 24575,'29'0'0,"0"0"0,27 0 0,-4 0 0,30 0 0,-15 0 0,25 0-701,-5 0 701,-36 0 0,3 0 0,8 0 0,2 0 0,-10 0 0,2 0-699,17 0 1,1 0 698,-7 0 0,-3 0 0,-8 1 0,2-2 0,28-3 0,-4 0 0,-1 2-390,-8-2 0,0-1 390,5-7-386,15 9 386,-9-16 0,-9 17 0,-1-4 0,-9 6 610,0 0-610,-8 0 1355,-1 0-1355,-8-5 850,0 3-850,-6-3 449,-3 5-449,-5 0 0,-7 0 0,4 0 0,-9 0 0,4 0 0,-6 0 0,0 0 0,0 0 0,-5 0 0,4-5 0,-8 4 0,8-3 0,-9 4 0,4 0 0,-5 0 0,0 0 0,0 0 0,0 0 0,-1 0 0,1 0 0,0 0 0,0 0 0,0 0 0,0 0 0,0 0 0,0 0 0,0 0 0,0 0 0,0 0 0,0 0 0,1 0 0,-1 0 0,0 0 0,0 0 0,-1 0 0,0 0 0,1 0 0,-1 0 0,6 0 0,-3 0 0,3 0 0,-5 0 0,0 0 0,0 0 0,0 0 0,0 0 0,-4 3 0,2-2 0,-2 3 0,4-4 0,0 0 0,5 0 0,-4 0 0,4 0 0,-5 0 0,1 0 0,-1 0 0,0 0 0,-4 3 0,-1-2 0,-4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48:12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24575,'4'-4'0,"11"0"0,14-1 0,12-2 0,23 0 0,4 2 0,26 5-812,-43 0 0,3 0 812,9 0 0,3 0 0,9 0 0,3 0 0,11 0 0,3 0-1341,4 0 1,3 0 1340,-26 0 0,1 0 0,1 0-1234,-2 0 1,0 0-1,6 0 1234,2 0 0,7 0 0,1 0 0,-8 0 0,-4 0 0,-5 0 0,5 0-569,6 0 0,7 0 0,0 0 0,-9 0 569,-10 0 0,-6 0 0,3 0 0,19 0 0,4 0 0,-1 0 0,-4 0 0,-1 0 0,1 0 0,4 0 0,1 0 0,0 0 0,0 0 0,0 0 0,-1 0 0,-4 0 0,0 0 0,-1 0 0,-5 0 0,0 0 0,-1 0 0,-4 0 0,0 0 0,-3 0-150,27 0 0,-3 0 150,-5 0 0,-1 0 0,-7 0 0,-2 0 518,-9 0 1,-2 0-519,-14 0 0,-2 0 1443,3 0 0,-3 0-1443,33 0 0,9 0 0,-3 0 0,-17 0 0,-3 6 3084,0-5-3084,-13 5 2013,12-6-2013,-22 5 1044,5-3-1044,-7 8 518,0-8-518,-7 3 0,5-5 0,-12 0 0,12 5 0,3-3 0,1 3 0,13-5 0,-13 0 0,13 6 0,-5-5 0,-1 5 0,-1-6 0,-8 5 0,0-4 0,0 5 0,-6-1 0,-3-4 0,-11 4 0,3 0 0,-3-4 0,5 4 0,7 0 0,-6-3 0,6 3 0,0 0 0,9-4 0,1 5 0,5-6 0,-7 0 0,8 0 0,15 0 0,-10 0 0,2 0 0,-16 0 0,-6 5 0,0-4 0,-1 5 0,-7-6 0,0 0 0,0 0 0,0 5 0,1-4 0,-7 4 0,4-5 0,-9 0 0,10 0 0,-11 0 0,11 0 0,-5 0 0,6 0 0,7 0 0,-5 0 0,4 0 0,-11 0 0,3 0 0,-9 0 0,14 0 0,-14 0 0,3 0 0,-11 0 0,-5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03:50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8158 24575,'24'0'0,"16"-12"0,19-10 0,29-22-1520,-44 18 1,1-1 1519,20-10 0,2-1 0,-15 10 0,0-1 0,25-13 0,1 0 0,-15 8 0,-1 0-775,17-14 1,1-1 774,-11 6 0,0-2 0,6-7 0,1-1 0,-3 6 0,2-3-489,-8-2 0,3-5 0,-4 4 489,2 0 0,0-1 0,-3-2 0,4-6 0,-6 3 0,4-6 0,-4 0 0,6-3 0,2-4 0,-20 17 0,1-2 0,-4 1 0,12-16 0,-4 0 0,-16 18 0,0-2 0,-2 1 0,17-25 0,-2-2 0,-18 25 0,-2-2 0,1 1 0,15-22 0,0-4 0,-6-1 0,0-7 0,-3 8 0,0 5 0,-1-1 0,1-4 0,2-9 0,-1 2-796,-8 12 1,-2 2 0,0 3 795,-5 12 0,1 3 0,0-4 0,8-24 0,0-6 0,-3 10-152,-6 12 1,-1 4 151,6-21 0,0-1 0,-5 10 0,-1 5 431,-8 20 1,-1 2-432,3-10 0,-1 4 0,4-12 1931,0-24-1931,-2 10 0,-6 8 0,-1 3 0,0 8 2880,0 7-2880,-1 2 1942,-5 8-1942,-2 0 769,-5 0-769,0 6 359,0 2-359,0 0 0,0 5 0,0-4 0,0 5 0,0 7 0,0-5 0,0 5 0,0-1 0,0-4 0,0 11 0,0-11 0,0 4 0,0-5 0,0 0 0,0-7 0,0-1 0,0-8 0,0 8 0,0-6 0,0-23 0,0 14 0,0-21 0,0 29 0,0-16 0,0 18 0,6-24 0,-5 27 0,10-13 0,-4 8 0,5-1 0,-5 1 0,3 0 0,-8 0 0,8 6 0,-9 2 0,9 7 0,-9 0 0,4 5 0,0-3 0,-4 9 0,9-4 0,-5 6 0,1-1 0,-2 1 0,-4 0 0,0-9 0,0 6 0,0-6 0,0 3 0,5 4 0,-4-10 0,8 5 0,-8-6 0,9 0 0,-9-1 0,10-6 0,-5 6 0,5-6 0,-5 6 0,4 7 0,-4-5 0,4 11 0,0-5 0,1 5 0,-1-5 0,0 9 0,5-13 0,1 13 0,5-4 0,-1 1 0,0 5 0,6-6 0,-4 0 0,18-5 0,-16 4 0,11-4 0,-15 11 0,6-5 0,-5 8 0,5-8 0,0 8 0,-4-7 0,9 7 0,-3-8 0,-1 8 0,4-4 0,-9 6 0,10-2 0,-11 2 0,11 4 0,-5 2 0,0-1 0,5 4 0,-5-4 0,13 5 0,-5 0 0,11 0 0,-4 0 0,-1 0 0,27 6 0,-21 0 0,22 6 0,-21 0 0,0 6 0,-6-5 0,4 9 0,-4-9 0,6 10 0,-7-6 0,6 7 0,-11 5 0,10-4 0,-15 3 0,7-6 0,-16-1 0,4 0 0,-6-1 0,0 0 0,0 0 0,-4 0 0,-2 0 0,-4-5 0,0 4 0,-5-8 0,-1 8 0,1 0 0,-4-3 0,3 7 0,-4-13 0,0 9 0,0-9 0,0 9 0,0-3 0,0 4 0,0 0 0,0 0 0,-5 6 0,-6 1 0,-6 6 0,-19 9 0,6-12 0,-28 20 0,26-29 0,-24 22 0,-6-14 0,13 3 0,-31-4 0,29-5 0,-22 4 0,-9 0 0,34-9 0,1-1 0,-30 2 0,-4 2 0,23-9 0,-7 1 0,0 0 0,0-6 0,-18 6 0,21-12 0,-37 6 0,45-7 0,-36 0 0,30 0 0,-22 0 0,15 0 0,1 0 0,10 0 0,15 0 0,1 0 0,0 0 0,5 0 0,1 0 0,8 0 0,6-5 0,0 4 0,4-8 0,2 4 0,5 0 0,4-3 0,1 7 0,4-3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48:1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24575,'28'0'0,"8"0"0,5 0 0,23 0 0,-4 0 0,22 0 0,3 0-912,1 0 912,-35 0 0,1 0 0,43 0 0,-43 0 0,1 0 0,-1 0 0,1 0 0,-1 0 0,1 0 0,-1 0 0,1 0 0,0 0 0,-2 0 71,29 0-71,19 0 0,-37 0 0,29 0 0,-24 0 0,-8 0 0,-12 0 0,-14 0 0,-5 0 683,-7 0-683,-7 0 158,-5 0-158,0 0 0,-4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27:45.43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24575,'98'0'0,"0"0"0,0 0 0,0 0 0,0 0 0,0 0 0,-1 0 0,1 0 0,0 0 0,6 0 0,0 0 0,-6 0 0,-10 0 0,-16 0 0,-22 0 0,-6 0 0,-32 0 0,2 0 0,-4 0 0,9 0 0,-4 0 0,5 0 0,0 0 0,0 0 0,1 0 0,-1 0 0,-5 0 0,-1 0 0,-5 0 0,0 0 0,-4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27:47.71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 24575,'35'-5'0,"3"1"0,3 4 0,13 0 0,-17 0 0,16 0 0,-11 0 0,14 0 0,-7 0 0,7 0 0,-14 0 0,4 0 0,-11 0 0,4 0 0,-5 0 0,-1 0 0,0 0 0,-6 0 0,-1 0 0,-6 0 0,0 0 0,0 0 0,-5 0 0,4 0 0,-8 0 0,8 0 0,-9 0 0,4 0 0,-5 0 0,0 0 0,0 0 0,0 0 0,0 0 0,0 0 0,0 0 0,-1 0 0,0 0 0,-3 0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27:51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24575,'30'-5'0,"-2"1"0,34 4 0,-9 0 0,38 0-993,-4 0 993,-35 0 0,1 0 0,4 0 0,1 0 0,0 0 0,2 0 0,8 0 0,2 0-597,1 0 1,0 0 596,-1 0 0,1 0 0,7 0 0,-6 0 0,17 0 0,-5 0 0,-4 0 0,-21 0 0,23 0 0,1 0-675,-15 0 675,-2 0 0,0 0 0,-2 0 0,-10 0 0,1 0 0,15 0-274,23 0 274,-9 0 0,-8 0 0,-3 0 0,1 6 0,-7 1 659,-1 6-659,-3 0 1413,-6 0-1413,8 0 744,0-6-744,0-1 0,9-6 0,-7 0 319,6 0-319,-8 0 0,1 0 0,-9 0 0,-1 0 0,-8 0 0,-7 0 0,6 0 0,-13 0 0,6 5 0,-7-4 0,0 4 0,-5-5 0,3 0 0,-3 0 0,5 0 0,-6 0 0,5 0 0,-5 0 0,0 0 0,5 0 0,-2 0 0,-2 0 0,-3 0 0,-7 0 0,-7 0 0,3 0 0,-5 0 0,-4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27:52.4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31 24575,'26'-5'0,"-2"1"0,30 4 0,5 0 0,8 0 0,15 0 0,3 0 0,1 0 0,-15 0 0,7 0 0,-17 0 0,15 0 0,6 0 0,-23 0 0,13 0 0,-15 0 0,8 0 0,0 0 0,-7 0 0,5 0 0,-5 0 0,-1 0 0,-1 0 0,-8 0 0,0 0 0,0 0 0,-6 0 0,-3 0 0,-6-5 0,-5 4 0,-2-4 0,-6 0 0,-5 4 0,-1-4 0,-5 5 0,0 0 0,-4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27:56.2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0 177 24575,'62'0'0,"5"0"0,-1 0 0,10 0 0,17 0-1736,-7 0 1736,-30 0 0,1 0 0,41 0 0,-41 0 0,1 0 0,-6 0 0,1 0 0,10 0 0,0 0 0,-8 0 0,0 0 0,4 0 0,-1 0 171,27 0-171,6 0 0,-4 0 0,8 0 0,-1 0 0,-19 0 0,7 0 0,-15 0 0,7 0 380,-9 0-380,-8 0 0,6 0 0,-5 0 873,15 0-873,-6 0 0,7 0 0,-1 0 0,-6 0 0,15 0 0,-15 0 0,15 0 0,-15 0 0,15 0 0,-15 0 312,7 0-312,-9 0 0,0-6 0,0 4 0,0-4 0,8 6 0,12 0 0,-14 0 0,18 0 0,-21 0 0,16 0 0,0 0 0,-9 0 0,-1 0 0,-9 0 0,0 0 0,-8 0 0,-8 0 0,-2 0 0,-6 0 0,0 0 0,-1 0 0,0 0 0,23 0 0,-10 0 0,17 0 0,-22 0 0,7 0 0,-5 0 0,13 0 0,-13 0 0,6 0 0,0 0 0,-6 0 0,-1 0 0,-3 0 0,-5 0 0,1 0 0,4 0 0,-4 6 0,6-5 0,0 10 0,0-10 0,8 10 0,1-9 0,8 9 0,0-9 0,0 9 0,0-9 0,-14 3 0,1 1 0,22-4 0,-22 3 0,-2 1 0,15-5 0,0 5 0,1-6 0,-1 0 0,0 0 0,0 0 0,0 0 0,28 0-695,-13 0 695,-23 0 0,-1 0 0,14 0-248,29 0 248,-37 0 0,29 0 0,-24 6 0,6-5 0,-8 5 0,-7 0 0,-3-5 0,-7 4 686,1-5-686,-8 5 257,-1-4-257,8 4 0,-12-5 0,6 0 0,-10 0 0,-5 0 0,6 0 0,0 0 0,0 0 0,1 0 0,-1 0 0,0 0 0,0 0 0,0 0 0,0 0 0,0 0 0,0 0 0,0 0 0,7 0 0,-5 0 0,11 0 0,-11 0 0,5 0 0,-7 0 0,0 0 0,-6 0 0,5 0 0,-5 0 0,0 0 0,5 0 0,-5 0 0,21 0 0,-11 0 0,10 0 0,-13 0 0,-1 0 0,6 0 0,-4-5 0,12 4 0,-13-9 0,13 9 0,-6-10 0,7 10 0,-6-9 0,4 9 0,-5-10 0,1 5 0,-2-1 0,-7 2 0,6 0 0,-4-1 0,12-6 0,-13 0 0,34 0 0,-21 1 0,16 4 0,-17-4 0,-4 4 0,-1-4 0,-1 4 0,-7-3 0,-6 9 0,-1-9 0,0 9 0,-9-3 0,7-1 0,-9 4 0,1-4 0,-2 1 0,-5 3 0,-4-7 0,-1 3 0,-4-4 0,0-5 0,-22-3 0,17 6 0,-16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39:03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0 170 24575,'98'0'0,"-1"0"0,0 0 0,1 0 0,-1 0 0,1 0 0,-1 0 0,1 0 0,-1 0 0,1 0 0,-1 0 0,0 0 0,1 0 0,-1 0 0,1 0 0,-1 0 0,1 0 0,-1 0 0,0 0 0,1 0 0,-1 0 0,1 0 0,-1 0 0,1 0 0,4-1 0,3 1 0,4 0 0,2 0 0,2 0 0,1 0 0,0 0 0,0 0 0,-1-1 0,-2 1 0,-2 0 0,-3-1 0,-4 1 0,-5-1 0,-5 1 0,-5-1 0,-7 0 0,-7-1 0,-9 1 0,-7-1 0,-10 0 0,41-4 0,-17-2 0,8 1 0,6 0 0,-10 0 0,-14 1 0,-8 0 0,24-5 0,-29 10 0,7-11 0,-5 11 0,13-11 0,-13 11 0,14-11 0,-14 11 0,5-10 0,-13 9 0,-3-3 0,-6 0 0,-5 4 0,-2-9 0,-6 9 0,0-4 0,0 5 0,-5-4 0,4 3 0,-9-3 0,4 4 0,-5 0 0,1 0 0,-1 0 0,-1 0 0,-3-4 0,3 3 0,-4-3 0,5 4 0,0 0 0,11 0 0,-4 0 0,16 0 0,-10 0 0,9 0 0,-3 0 0,11 0 0,-4 0 0,5 0 0,-1 0 0,-4 0 0,12 0 0,-13 0 0,13 0 0,-12 0 0,11 0 0,-11 0 0,4 0 0,1 0 0,-5 0 0,5 0 0,-7 0 0,-6 0 0,5 5 0,-11-4 0,11 4 0,-11-5 0,5 0 0,-6 0 0,6 5 0,-4-4 0,-1 4 0,-2-5 0,-4 0 0,5 0 0,0 0 0,-5 0 0,4 4 0,-3-2 0,-1 2 0,4-4 0,-4 0 0,0 0 0,4 0 0,-9 0 0,9 0 0,-4 0 0,6 0 0,-1 0 0,0 0 0,6 0 0,-5 0 0,5 0 0,-6 0 0,0 0 0,0 0 0,1 0 0,-1 0 0,6 0 0,-5 0 0,11 0 0,-11 0 0,26 0 0,-16 0 0,11 0 0,-11 0 0,-3 0 0,5 0 0,0 0 0,0 0 0,0 0 0,0 0 0,0 0 0,7 5 0,1-3 0,7 3 0,0-5 0,1 0 0,-1 0 0,0 0 0,0 0 0,0 0 0,0 0 0,0 0 0,0 0 0,-6 0 0,-3 0 0,1 0 0,-5 0 0,5 0 0,2 0 0,-7 0 0,7 0 0,-9 0 0,0 0 0,0 0 0,0 0 0,0 0 0,0 0 0,-5 0 0,3 0 0,-9 0 0,4 0 0,-11 0 0,4 0 0,-9 0 0,4 0 0,-5 0 0,-7 0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2:39:07.0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24575,'25'0'0,"-2"0"0,3 0 0,2 0 0,5 0 0,6 0 0,-4 0 0,12 0 0,-13 0 0,13 0 0,-12 0 0,4 0 0,-6 0 0,0 0 0,0 0 0,1 0 0,-1 0 0,6 0 0,-4 0 0,5 0 0,-7 0 0,0 0 0,0 0 0,-6 0 0,5 0 0,-10 0 0,9 0 0,-9 0 0,9 0 0,-9 0 0,4 0 0,-6 0 0,0 0 0,0 0 0,0 0 0,0 0 0,-4 0 0,3 0 0,-4 0 0,0 0 0,4 0 0,-4 0 0,5 0 0,-5 0 0,4 0 0,-8 0 0,8 0 0,-9 0 0,9 0 0,-4 0 0,5 0 0,0 0 0,-5 0 0,4 0 0,-3 0 0,4 0 0,6 0 0,-5 0 0,5 0 0,-6 0 0,6 0 0,-4 0 0,3 0 0,-4 0 0,4 0 0,-3 0 0,4 0 0,-6 0 0,0 0 0,-5 0 0,4 0 0,-4 0 0,1 0 0,7 0 0,-7 0 0,3 0 0,-5 0 0,-5 0 0,0 0 0,0 0 0,0 0 0,1 0 0,-1 0 0,0 0 0,0 0 0,-1 0 0,1 0 0,-1 0 0,0 0 0,1 0 0,-1 0 0,1 0 0,0 0 0,0 0 0,0 0 0,0 0 0,0 0 0,0 0 0,1 0 0,-1 0 0,-1 0 0,1 0 0,0 0 0,0 0 0,-1 0 0,0 0 0,1 0 0,0 0 0,0 0 0,0 0 0,0 0 0,0 0 0,1 0 0,-1 0 0,0 0 0,0-4 0,0 3 0,-1-4 0,-6 5 0,-8 0 0,1 0 0,-4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09:52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24575,'95'0'0,"0"0"0,-4 0 0,-20 0 0,-50 0 0,11 0 0,-5 0 0,6 0 0,-5 0 0,3 0 0,-3 0 0,-1 0 0,5 0 0,-11 0 0,5 0 0,0 0 0,-9 0 0,7 0 0,-9 0 0,6 0 0,-6 0 0,4 0 0,-9 0 0,4 0 0,0 0 0,-4 0 0,4 0 0,-5 0 0,0 0 0,1 0 0,-2 0 0,-3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09:54.7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39 24575,'30'-5'0,"4"1"0,22 4 0,-6 0 0,21 0 0,-25 0 0,51 0 0,-47 0 0,41 0 0,-25 0 0,1 0 0,15 0 0,-29 0 0,0 0 0,39 0 0,6 0-492,-18 0 492,-3-13 0,10 9 0,6-9 0,-9 13 0,0 0 0,-9 0 0,-1 0 0,-9 0 0,-8 0 0,-1 0 0,-15 0 0,-1 0 492,0 0-492,-5 0 0,4 0 0,-6 0 0,0 0 0,-5 0 0,3 0 0,-3 0 0,5 0 0,0 0 0,0 0 0,0 0 0,7 0 0,-6 0 0,13 0 0,-6 0 0,7 0 0,-6 0 0,4 0 0,-4 5 0,-1-3 0,-1 3 0,2-1 0,-13-2 0,6 2 0,-15-4 0,0 0 0,0 0 0,1 5 0,-1-4 0,0 3 0,0 1 0,-5-4 0,4 8 0,-4-8 0,5 8 0,0-8 0,1 3 0,-1 1 0,-5-4 0,4 3 0,-9 0 0,4-3 0,-5 3 0,0-4 0,-4 4 0,-1-3 0,-4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03:5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4422 24575,'15'-4'0,"45"0"0,16 4 0,-5 0 0,6 0-2140,1 1 0,3-2 2140,15-6 0,3-3 0,-25 3 0,2 0 0,-4-1 0,4-4 0,4-4-615,-4 2 0,11-4 0,-1 1 0,-13 1 615,-10 2 0,0-2 0,8-2 0,12-5 0,0 1 0,-11 2 0,0 2 0,-4-1-14,22-14 1,0-2 13,-14 9 0,-6 0-414,-21 7 1,-3-4 413,20-21 0,-3 0 0,8 5 512,-23 2 1,-1-4-513,-6 4 0,-7 2 2515,-4-14-2515,0-7 0,-1 0 0,-8 6 0,-3-2 0,0-3 0,5-40 539,-11 41 0,0-2-539,-1 2 0,0 0 0,-2-13 0,-2 0-52,0 15 0,1-2 52,4-25 0,1-4-451,-1 13 0,2-1 451,-1-11 0,0-1 0,3 4 0,0 2 0,-4 14 0,0 1-465,6-4 1,3 0 464,-1 3 0,1 3-69,1 10 0,0 0 69,1-17 0,2 2 0,5 15 0,0 5 0,9-31 0,-2 18 0,2 2 0,6-11 0,-13 22 0,3-1 0,-2 5 0,0 1 0,27-39 0,-24 40 0,1 1 0,21-28 0,-22 30 0,0 1 0,21-22 693,13-8-693,-6 2 0,-24 25 0,1 2 0,22-10 0,-13 5 0,-2 1 0,2 5 0,5 1 0,0 0 0,-1-7 0,9 9 0,4 1 0,10-6 0,-16 12 0,2 3 0,33-7 0,-40 16 0,3 2 340,-1-1 0,1 2-340,4 4 0,2 3 0,4-1 0,1 1 9,0 2 0,1 2-9,0-1 0,0 0 0,5 0 0,-2 0 0,-23 0 0,0 0 106,16 0 1,-2 0-107,25 0 0,-37 0 0,-1 0 0,42 0 0,-19 0 0,7 0 0,-30 0 0,2 0 0,-3 0 0,-1 0 0,1 0 0,-1 0 387,39 0-387,-21 6 0,8 1 0,6 1 0,-15 3 0,15-3 438,13 6-438,-6 0 0,-34-6 0,2 0 109,1-1 1,1 1-110,6 4 0,1 0 0,10-3 0,1 0-790,-1 4 0,1-1 790,5-3 0,0-1 0,-4 0 0,-1 1-794,5 4 0,1-1 794,-1-2 0,0 0 0,2 2 0,0 1-744,5 0 1,1-1 743,6-1 0,0-1 0,1 3 0,1 0 0,-29-6 0,1-1 0,-1 0 0,0 0 0,-1 0 0,4 1 0,22 2 0,5 0 0,-5 0 0,-21-2 0,-3-1 0,3 1 0,17 2 0,4 1 0,-7-2 0,0-3 0,-6-1 0,1 5 0,0-2-191,-5-6 1,-1 0 190,0 2 0,0 1 0,0 0 0,1 0 0,-1-4 0,0 2 0,1 5 0,-1 1 0,0-4 0,0 1 0,-3 3 0,-4 1 579,-13-5 1,-1 1-580,6 3 0,-1-2 0,29-4 0,-32 4 0,1 2 0,-5-4 0,-1 0 0,44 10 0,-3 1 0,-9-1 0,0-1 0,9 2 0,3 6 0,-1-5 0,-43-2 0,-1 0 0,19 1 0,-7 2 0,1-1 0,13 0 0,-16 1 0,-1-1 0,16-1 1540,-10 4-1540,-11-1 2235,-7-5-2235,-6 4 1682,-3-5-1682,-11 3 821,-2-4-821,-6 4 0,6 0 0,-5 1 0,5 5 0,-6-1 0,0 0 0,1 6 0,5-3 0,-2 8 0,3-2 0,-6-2 0,7 6 0,-5-5 0,5 6 0,-6-1 0,0 0 0,-5-6 0,8 14 0,-13-17 0,8 6 0,-11-16 0,-4-5 0,-4-4 0,-6-1 0,-9-9 0,-1 0 0,-6-5 0,-5-6 0,14 9 0,-3-3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18:50.4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24575,'60'0'0,"-1"0"0,39 0 0,-58 0 0,0 0 0,-11 0 0,16 0 0,-16 0 0,10 0 0,-5 0 0,-1 0 0,6 0 0,-4 0 0,12 0 0,-6 0 0,7 0 0,0 0 0,0 0 0,0 0 0,-6 0 0,4 0 0,-11 0 0,5 0 0,-13 0 0,-1 0 0,0 5 0,-5-4 0,5 4 0,-6-5 0,0 0 0,0 0 0,1 4 0,4-3 0,-3 4 0,10-5 0,-11 0 0,5 0 0,-6 0 0,0 0 0,0 0 0,1 0 0,-1 0 0,0 0 0,0 0 0,0 0 0,-5 0 0,10 0 0,-8 0 0,8 0 0,-4 0 0,-1 0 0,0 0 0,0 0 0,0 0 0,0 0 0,0 0 0,0 0 0,1 0 0,-1 0 0,0 0 0,0 0 0,0 0 0,0 0 0,0 0 0,0 0 0,1 0 0,-6 0 0,4 0 0,-9 0 0,9 0 0,-9 0 0,4 0 0,-5 0 0,0 4 0,0-3 0,1 3 0,-1-4 0,0 0 0,0 0 0,-1 0 0,-3 4 0,-1 0 0,-4 5 0,0 5 0,0-8 0,0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21:11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24575,'80'0'0,"1"0"0,0 0 0,-1 0 0,19 0 0,-2 0 0,-18 0 0,5 0 0,0 0 0,-8 0 0,6 0 0,-7 0 0,1 0 0,-3 0 0,-15 0 0,5 0 0,-13 0 0,5 0 0,-7 0 0,0 0 0,1 0 0,-1 0 0,7 0 0,-5 0 0,6 0 0,-15 0 0,6 0 0,-13 0 0,6 0 0,-7 0 0,-5 0 0,-2 0 0,-11 0 0,4 0 0,-4 0 0,0 0 0,-1 4 0,0-3 0,-4 3 0,4-4 0,-5 0 0,1 0 0,-1 0 0,0 0 0,0 0 0,0 0 0,0 0 0,-1 0 0,-3 4 0,-1 1 0,-4 3 0,0-3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21:13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24575,'44'0'0,"1"0"0,11 0 0,10 0 0,1 0 0,24 0 0,-13 0-558,-22 0 0,1 0 558,41 0 0,-41 0 0,1 0 0,5 0 0,0 0 0,-3 0 0,0 0 0,4 0 0,1 0 0,3 0 0,0 0 0,-7 0 0,-1 0 0,-6 0 0,2 0 0,18 0 0,-4 0 0,8 0 0,-12 0 0,1 0 0,21 0 0,7 0 0,-2 0-27,-17 0 27,6 0 0,-23 0 0,13 0 0,-15 0 0,1 0 830,5 0-830,-13 0 313,6 0-313,-1 0 0,-5 0 0,6 0 0,-1 0 0,-5 0 0,14 0 0,-7 0 0,1 0 0,5 0 0,-6 0 0,1 5 0,-3-4 0,-6 5 0,-1-6 0,0 0 0,-7 0 0,6 0 0,-13 0 0,13 0 0,-6 0 0,1 0 0,-3 0 0,1 0 0,-5 0 0,5 0 0,-7 0 0,0 0 0,0 0 0,0 0 0,0 0 0,0 0 0,0 0 0,0 0 0,0 0 0,0 0 0,-5 0 0,3 0 0,0 0 0,-3 0 0,1 0 0,-14 0 0,4 0 0,-4 0 0,5 0 0,-4 0 0,2 0 0,-7 0 0,3 0 0,0 0 0,-4 0 0,4 0 0,-5 0 0,0 0 0,0 0 0,0 0 0,1 0 0,-1 0 0,0 0 0,-1 0 0,-3 0 0,-1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27:26.1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24575,'81'0'0,"0"0"0,1 0 0,-9 0 0,-1 0 0,-11 0 0,16 0 0,13 0-1151,-1 7 1151,1 0 0,-39 0 0,-1 1 0,35 6 0,2 0 0,6-6 0,-9 5 0,0-12 0,0 11 0,-32-10 0,-1-2 0,22 6 0,-13-2 0,-1-1 0,-2-1 0,-4 1 0,2 1 0,16 2 0,-20-5 0,0 0 0,27 5 0,13 0 0,-15-4 0,-1 10 377,-1-11-377,-17 10 190,6-10-190,-13 10 0,6-10 0,-8 5 584,0-1-584,0-4 0,0 10 0,-6-10 0,4 5 0,-5-6 0,1 5 0,4-4 0,-11 4 0,11-5 0,-11 0 0,5 5 0,-7-4 0,0 4 0,0-5 0,0 0 0,0 0 0,0 0 0,0 0 0,0 0 0,0 0 0,1 0 0,-1 0 0,6 0 0,3 0 0,6 0 0,0 0 0,8 0 0,-6-6 0,5 5 0,1-10 0,-6 9 0,5-3 0,-6 5 0,-8 0 0,5-6 0,-11 5 0,5-5 0,-7 6 0,0-4 0,-6 2 0,5-3 0,-10 5 0,3 0 0,1-5 0,-4 4 0,9-4 0,-9 5 0,10-5 0,-5 4 0,0-4 0,12 5 0,-10-5 0,10 4 0,-6-4 0,7-1 0,-5 5 0,11-4 0,-11 0 0,11 3 0,-11-7 0,5 7 0,0-8 0,-6 9 0,0-9 0,-2 9 0,-5-4 0,6 0 0,-5 4 0,-2-4 0,-6 5 0,-5 0 0,-1 0 0,0 0 0,-4 0 0,4 0 0,-5-4 0,0 3 0,0-3 0,-4 0 0,-2-1 0,-3 1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31:59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 24575,'88'0'0,"-1"0"0,1 0 0,-1 0 0,22 0 0,-4 0 0,-32 0 0,-40 0 0,-5 0 0,3 0 0,-9 0 0,10 0 0,-11 0 0,11 0 0,-11 0 0,11 0 0,-11 0 0,10 0 0,-10 0 0,5 0 0,-6 0 0,0 0 0,0 0 0,6 0 0,-4 0 0,3 0 0,-4 0 0,-1 0 0,0 0 0,0 0 0,0 0 0,0 0 0,0 0 0,0 0 0,-4 0 0,2 0 0,-2 0 0,4 0 0,0 0 0,0 0 0,0 0 0,0 0 0,0 0 0,1 0 0,-1 0 0,6 0 0,-5 0 0,11 0 0,-11 0 0,5 0 0,0 0 0,-4 0 0,3 0 0,1 0 0,-4 0 0,4 0 0,-6 0 0,0 0 0,0 0 0,0 0 0,6 0 0,-4 0 0,4 0 0,-6 0 0,0 0 0,0 0 0,0 0 0,0 0 0,0 0 0,0 0 0,1 0 0,-1 0 0,6 0 0,-5 0 0,11 0 0,-11 0 0,11 0 0,-11 0 0,5 0 0,0 0 0,-4 0 0,9 0 0,-9 0 0,4 0 0,0 0 0,-5 0 0,11 5 0,-11-4 0,11 4 0,-10-5 0,9 0 0,-3 0 0,-1 0 0,5 5 0,-11-3 0,5 2 0,0-4 0,-5 0 0,5 0 0,-6 0 0,1 0 0,-1 0 0,9 0 0,-7 0 0,7 0 0,-14 0 0,4 0 0,-4 0 0,1 0 0,3 0 0,-4 5 0,0-4 0,4 3 0,-4-4 0,5 0 0,0 0 0,-4 0 0,2 0 0,3 0 0,1 0 0,4 0 0,-6 5 0,6-4 0,-5 4 0,11-5 0,-10 0 0,18 0 0,-16 0 0,11 4 0,-15-3 0,0 4 0,0-5 0,0 0 0,0 0 0,6 0 0,-4 0 0,4 0 0,0 0 0,-5 0 0,5 0 0,-6 0 0,6 0 0,-4 0 0,3 0 0,-4 0 0,4 0 0,-3 0 0,4 0 0,-6 0 0,6 0 0,-5 0 0,5 0 0,0 0 0,-4 0 0,24 0 0,-15 0 0,17 0 0,-15 0 0,-6 0 0,5 0 0,-5 0 0,6 0 0,0 0 0,0-5 0,0 3 0,0-3 0,7 5 0,2 0 0,6 0 0,0 0 0,0 0 0,0-5 0,8 4 0,-6-5 0,5 6 0,-7 0 0,0 0 0,0-5 0,0 4 0,1-5 0,13 1 0,-17 3 0,10-3 0,-22 5 0,-6 0 0,-1 0 0,-6-4 0,0 2 0,-4-2 0,-2 4 0,-5 0 0,0 0 0,0 0 0,0 0 0,-4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16:32:01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81 24575,'23'-4'0,"10"0"0,2 4 0,11 0 0,3 0 0,8 0 0,1 0 0,5 0 0,-5 0 0,34 0 0,-34 0 0,40 0 0,-45 0 0,29 0 0,-15 0 0,6 0 0,-15 0 0,-2 0 0,-8 0 0,0 0 0,-7 0 0,-7 0 0,-2-5 0,-5 4 0,0-4 0,-1 5 0,0 0 0,-4 0 0,9 0 0,-3 0 0,5 0 0,0 0 0,0 0 0,0 0 0,0 0 0,0 0 0,0 0 0,0 0 0,0 0 0,0-5 0,-5 3 0,3-2 0,-9-1 0,10 4 0,-11-4 0,11 5 0,-11-4 0,5 3 0,-6-4 0,15 5 0,-11-4 0,11 2 0,-15-2 0,0 4 0,0-5 0,-5 4 0,4-3 0,-9 4 0,9 0 0,-8-4 0,3 3 0,0-4 0,-4 5 0,4 0 0,-5 0 0,0 0 0,0 0 0,0 0 0,0 0 0,0 0 0,-1 0 0,-7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2:40.0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24575,'88'0'0,"-1"0"0,1 0 0,-5 0 0,-3 0 0,-16 0 0,-6 0 0,-1 0 0,7 0 0,-14 0 0,5 0 0,-7 0 0,-6 0 0,4 0 0,-11 0 0,5 0 0,-1 0 0,-4 0 0,5 0 0,-7 0 0,-6 0 0,5 0 0,-11 0 0,5 0 0,-6 0 0,0 0 0,1 0 0,-1 0 0,0 0 0,-5 0 0,-1 0 0,0 0 0,-4 0 0,4 0 0,0 0 0,-3 0 0,3 0 0,0 0 0,-4 0 0,4 0 0,-5 0 0,0 0 0,0 0 0,0 0 0,0 0 0,1 0 0,-1 0 0,0 0 0,0 0 0,0 0 0,0 0 0,0 0 0,0 0 0,-1 0 0,2 0 0,-2 0 0,1 0 0,1 0 0,-2 0 0,1 0 0,0 0 0,0 0 0,-5 4 0,0-3 0,-4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2:44.4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1135 1 24575,'-25'0'0,"6"0"0,0 0 0,9 0 0,-9 0 0,3 4 0,-4 6 0,-1 12 0,-5 0 0,2 10 0,-9-2 0,9 3 0,-11 3 0,12-3 0,-12 3 0,11-3 0,-5 8 0,7-6 0,-2 5 0,2-7 0,5 0 0,-5 7 0,9 1 0,-10 7 0,10-6 0,-4 4 0,6-11 0,-1 5 0,6-7 0,1 0 0,5 0 0,0 0 0,0-6 0,0-1 0,0 0 0,0-4 0,0 9 0,4-9 0,2 9 0,5-9 0,4 10 0,-3-5 0,9 6 0,-9 0 0,9 0 0,-5-6 0,1 5 0,3-5 0,-8 6 0,4 0 0,0 9 0,-4-12 0,3 11 0,-5-20 0,-4 5 0,3-6 0,-8 0 0,4 0 0,-1 0 0,-3 1 0,4-1 0,-5 0 0,0 0 0,0 0 0,0 0 0,0-5 0,0 4 0,0-3 0,0-1 0,0 4 0,-9-9 0,-2 9 0,-10-7 0,1 7 0,-15-3 0,5 0 0,-12-1 0,9-4 0,0 0 0,0-5 0,0 4 0,-1-4 0,1 0 0,-7 5 0,6-10 0,-6 9 0,0-9 0,5 4 0,1-5 0,2 5 0,5-4 0,-1 4 0,2-5 0,6 0 0,0 0 0,4 0 0,2 0 0,5 0 0,0 4 0,7 1 0,4-1 0,11 5 0,8-3 0,1-1 0,4 5 0,0-4 0,1 4 0,13 2 0,1-1 0,7 7 0,0 0 0,8 1 0,1 5 0,3 2 0,3-4 0,-16 13 0,7-15 0,-18 4 0,-2-4 0,-2-8 0,-15 8 0,7-9 0,-13 3 0,3-4 0,-5-1 0,0 0 0,-4 5 0,0-4 0,-5 4 0,0-5 0,0 0 0,0 0 0,0 0 0,0 5 0,0-3 0,0 3 0,-5-5 0,0 0 0,-4 5 0,-6-3 0,4 3 0,-8 0 0,9-3 0,-5 7 0,1-2 0,-2 4 0,1 0 0,0 0 0,5 0 0,0 9 0,-1-6 0,6 6 0,-4-9 0,8 0 0,-4 0 0,5 0 0,0 0 0,0 6 0,0-4 0,0 3 0,0-4 0,0-6 0,0 9 0,0-12 0,0 13 0,0-10 0,0 0 0,0 4 0,0-4 0,0 0 0,5 4 0,0-8 0,4 3 0,1 0 0,-1-4 0,1 4 0,-1-5 0,4 9 0,-3-7 0,4 7 0,0-8 0,-3 4 0,8-3 0,-4 4 0,5-5 0,-4 4 0,3-3 0,-3 4 0,10-5 0,-5 1 0,5-1 0,-6 0 0,6 1 0,-4-1 0,3 0 0,-5-4 0,1 3 0,-1-4 0,-5 1 0,4 3 0,-9-8 0,4 3 0,-9 0 0,-1-3 0,-4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4:39.9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 24575,'76'0'0,"1"0"0,-35 1 0,9 0 0,10 0 0,7 0 0,9 1 0,7 0 0,6 0 0,6 1 0,5-1 0,5 1 0,4 0 0,3 0 0,3 0 0,2 0 0,2 0 0,0 1 0,0-1 0,0 0 0,-1 0 0,-1 0 0,-3 1 0,-3-2 0,-4 1 0,-4 0 0,-4 0 0,-7-1 0,-5 0 0,-7 0 0,-7 0-1093,43 0 1,-14 1 0,-11-2 0,-5 1-1,-3 0 1,2-1 0,7 1 0,9 0-1,15 1 1041,-43-2 1,7 1-1,7 1 1,6-1 0,5 1-1,6-1 1,4 1 0,3 0-1,3 0 1,3 0 0,1 0-1,1 1 1,1-1-1,-1 0 1,0 0 0,-2 1-1,-3-1 1,-2 0 0,-3-1-1,-5 1 1,-4 0 0,-6-1-1,-5 0 1,-8 0-1,-6 0 1,-9 0 0,-8-1-1,-10 0 1,-9-1 1051,38 1 1,-24-2-1001,45 1 0,-41 0 0,0 0 0,-4 0 0,-2 0 0,39 0 1562,-7 0-1562,0 0 0,0 0 0,0 0 0,-32 0 0,-1 0 0,22 0 0,18 6 0,-25-4 0,1 3-5,7-5 5,-9 0 6300,0 0-6300,0 0 1034,-8 6-1034,6-5 421,-5 4-421,-1 1 8,7-5-8,11 4 0,-13-5 0,19 0 0,-24 6 0,17-4 0,10 3 0,-13-5 0,18 7 0,-21-6-355,-18 2 1,3 0 354,45 4 0,-8-5 0,-30 1 0,0 0 0,24-3 0,-17 0 0,2 0 0,-15 0 0,-1 0 0,10 0 0,0 0 0,-10 0 0,1 0 0,8 4 0,1-1 0,-5-2 0,1 0-541,5 6 0,0 0 541,0-6 0,0 0 0,-1 6 0,1 0 0,0-6 0,0 0 0,5 6 0,1 0 0,-5-6 0,0 0 0,10 7 0,0-1-816,-4-6 0,0 0 816,5 7 0,0-1 0,-5-5 0,0-2 0,4 3 0,-1 2 0,-3-1 0,0-1 0,5-2 0,1 0 0,-1 2 0,0 1 0,0 1 0,1-2 0,-1-2 0,0 0 0,-5 3 0,0-1 0,4-2 0,-1-2 0,-8 1 0,-1 0 0,10 0 0,0 0-376,-9 0 0,-2 0 376,-9 0 0,1 0 0,23 0 0,-1 0 0,20 0 0,-17 0 0,-1 0 0,10 0 0,-36 0 0,3 0 0,4 0 0,-2 0 0,29 0 0,-22 0 0,-1 0 0,6 0 170,-20 0 0,0 0-170,27 0 0,13 0 0,-15 0 0,-1 0 0,7 0 0,3 0 0,-15 0 0,19 0 0,-1 0 0,-8-5 0,-19 4 0,-1 0 0,12-10 0,-22 10 0,1 0 0,34-11 0,-32 11 0,0 0 0,29-11 0,-16 7 0,-2 1 0,-4-3 0,-6 0 0,2 0 0,12-1 0,25-7 0,-7 1 0,8-6 0,-11 4 0,1-4 0,-8 6 0,-3 1 0,1 5 0,-7-3 964,-1 4-964,-3-6 1685,-13 1-1685,13-1 890,-13 0-890,6 1 296,-8 0-296,0 5 0,-7-3 0,6 3 0,-6 1 0,1-5 0,4 5 0,-11-1 0,11-3 0,-11 8 0,11-3 0,-4-1 0,-1 5 0,6-4 0,-13 0 0,13 3 0,-12-2 0,11 4 0,-11 0 0,4 0 0,1 0 0,2 0 0,6 0 0,0 0 0,-7 0 0,6 0 0,-6 0 0,0 0 0,6 0 0,-12 0 0,11 0 0,-11 0 0,11 0 0,-11 0 0,11 0 0,-11 0 0,12 0 0,-13 0 0,6 0 0,-7 0 0,0 4 0,0-2 0,-6 2 0,5 1 0,-5-3 0,1 7 0,3-8 0,-3 8 0,5-7 0,0 7 0,6-2 0,-4-1 0,5 4 0,-7-4 0,0 1 0,-6 2 0,5-8 0,-16 4 0,9-5 0,-15 4 0,4-3 0,-5 3 0,1-4 0,-1 0 0,-8 0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6:35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24575,'25'0'0,"-5"0"0,12 0 0,-11 0 0,11 0 0,-11 0 0,5 0 0,-6 0 0,0 0 0,0 0 0,-4 0 0,3 0 0,-9 0 0,4 0 0,-5 0 0,0 0 0,0 0 0,0 0 0,0 0 0,0 0 0,0 0 0,0 0 0,0 0 0,0 0 0,-1 0 0,1 0 0,0 0 0,-1 0 0,1 0 0,-1 0 0,0 0 0,1 0 0,-5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04:1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2951 24575,'0'26'0,"0"5"0,0 24 0,0 11 0,0 10 0,0 17-847,0-36 1,0 3 846,0-1 0,0 2 0,0 13 0,0 2-801,0 0 1,0 1 800,0 13 0,0 0 0,0-4 0,0-1 0,0 4 0,0-1 0,0-5 0,0-1 0,0 1 0,0 1 0,0 0 0,0-1 0,3 0 0,2-1-483,-2-10 0,2-3 483,3-14 0,0 1 0,0 24 0,0-3 0,0-4 0,0-1 0,-1 1 0,-5 6-414,11 17 414,-6-3 0,1-9 0,4-9 1057,-10-1-1057,9-9 0,-10 0 0,12 18 1973,-11-28-1973,10 24 1122,-5-28-1122,6 14 0,6 0 0,-5 0 0,11 0 0,-5 0 522,5-8-522,0-2 0,5 1 0,-5-13 0,5 11 0,-1-18 0,3 12 0,4-10 0,9 7 0,-9-15 0,14 7 0,-6-6 0,8 8 0,0 0 0,-2-6 0,2 4 0,4-10 0,3 4 0,24 4 0,-27-14 0,0 1 0,30 9 0,-33-10 0,0-3 0,12-3 0,11 10 0,0-10 0,5 12 0,-14-13 0,15 13 0,-15-13 0,7 6 0,-9-7 0,8 0 0,-6-6 0,15 6 0,-15-12 0,15 6 0,-15-2 0,7-3 0,-1 10 0,-6-11 0,-1 11 0,-3-11 0,-5 4 0,-1 1 0,7-5 0,-7 4 0,1-5 0,34 0 0,-19 0-301,-17 0 1,2 0 300,28 0 0,-35 0 0,0 0 0,36 0 0,-37 0 0,2 0 0,44 0 0,-9 0 0,4 0 0,-38 0 0,0 0 0,-3 1 0,1-2 0,12-2 0,0 0 0,-10 2 0,-1 0 0,5-2 0,1-1 0,0 1 0,1-1-531,5 0 1,0-1 530,0-3 0,0 0 0,0 4 0,0-1 0,-1-2 0,1 0 0,0 3 0,0-1 0,0-2 0,0-2 0,-1-2 0,2-1 0,4 3 0,0 0 0,-3-3 0,-1 1 0,2 3 0,5-1 0,25-6 0,1 0 0,-25 5 0,-1 0 0,28-6 0,-5 1 0,-44 11 0,-2-1 0,30-6 0,-1-1 0,20 1 0,-18-2 0,1 0 0,-21 5 0,-2 0 0,5 0 0,2 0 0,-1 4 0,-1 0 0,-3-3 0,-2 0-393,39-1 393,-46 5 0,-1-2 0,37-7 0,-35 7 0,1 1 0,42-4-462,-33 0 0,0 2 462,30 4 0,6-11 0,-41 12 0,-3 1 56,5-6-56,11 2 0,1 1 0,-4 1 0,-11-2 0,1 0 0,18 4 0,9 0 0,-8 0 990,-3 0-990,21 0 0,-13 0-19,-29 0 0,0 0 19,32 0 0,0 0 0,-16 0 0,21 0 0,-18 0 0,-21 0 0,2 0 0,34 0 0,7 0 0,-9 0 0,-8 0 0,6 0 0,-15 0 0,15 0 0,-15 0 0,6 0 948,1 0-948,-7 0 523,6 0-523,-8 0 0,0 6 0,0-5 0,22 5 0,-25-6 469,15 0-469,-28 0 31,-8 0-31,-1 0 0,-7 0 0,0 0 0,0 0 0,0 0 0,0 0 0,-6 0 0,5 0 0,-10 0 0,9 0 0,-3 0 0,-1 0 0,-1 0 0,-6 0 0,0 0 0,0 0 0,0 0 0,0 0 0,0 0 0,-4-4 0,3-2 0,-9-3 0,4-1 0,-5 1 0,0 0 0,4 0 0,-7-1 0,6 1 0,-11 0 0,3 0 0,-4 0 0,0 0 0,0 1 0,5-1 0,-4 0 0,7 4 0,-7-3 0,3 3 0,-4-4 0,4 4 0,-3-3 0,7 3 0,-7-4 0,7-1 0,-3 1 0,4 0 0,-4 0 0,3-1 0,-3 1 0,0-5 0,3 4 0,-3-5 0,5 1 0,-5-1 0,4-5 0,-4 4 0,5-3 0,-1 9 0,-3-9 0,2 3 0,-2-4 0,4 0 0,-4 0 0,3-6 0,-3-2 0,0 1 0,4-5 0,-9 5 0,9-7 0,-9 1 0,9 0 0,-9-7 0,4 5 0,0-5 0,-4 7 0,4 0 0,-5 0 0,0-1 0,5 1 0,-4 0 0,4 0 0,-5 0 0,0-1 0,0-6 0,0 6 0,0-6 0,0 7 0,0-1 0,0-6 0,0 6 0,0-13 0,0 5 0,0 1 0,0 1 0,0 7 0,0 0 0,0 5 0,0 2 0,0-9 0,0 5 0,0-12 0,-4 15 0,3-5 0,-8 10 0,7-4 0,-7 6 0,8 0 0,-3-1 0,4 6 0,0 1 0,0 5 0,0-1 0,0-4 0,0-1 0,0-5 0,0 4 0,0-8 0,0 7 0,0-9 0,0 6 0,0-1 0,0 6 0,0-4 0,0 4 0,0-20 0,0 5 0,0-7 0,-5 6 0,3 3 0,-3-5 0,5 0 0,0-1 0,0 7 0,0-5 0,0 5 0,0-6 0,-5-7 0,4-2 0,-10-6 0,10 0 0,-10-1 0,10-6 0,-5 5 0,1-6 0,3 8 0,-3 6 0,5 2 0,0 0 0,0 5 0,-5-5 0,4 1 0,-4-3 0,0-14 0,4 12 0,-4-4 0,0 15 0,3 6 0,-2 1 0,4 5 0,-5 1 0,4 0 0,-4-1 0,5-5 0,-4 5 0,3-11 0,-4 5 0,5-7 0,0 1 0,0 0 0,0-7 0,0 5 0,0-11 0,0 4 0,0-6 0,0 0 0,0 6 0,0-19 0,0 15 0,0-10 0,0 16 0,0 7 0,0 6 0,0-5 0,0 10 0,0-10 0,0 11 0,0-11 0,0 10 0,0-10 0,0 11 0,0-5 0,0 5 0,0 1 0,5-6 0,-4 4 0,9-4 0,-9 0 0,8 5 0,-8-11 0,3 5 0,1-21 0,-4 11 0,4-18 0,0 20 0,-4-11 0,4 11 0,-5-5 0,0 7 0,0-7 0,0 5 0,0-5 0,0 0 0,0-2 0,0 1 0,0-6 0,0 6 0,0-7 0,0-8 0,0 6 0,0-6 0,0 0 0,0 6 0,0-6 0,0 8 0,0 0 0,0 0 0,0 6 0,0-5 0,0 4 0,0 0 0,0 7 0,0 4 0,0 11 0,0-5 0,0 0 0,0 4 0,0-4 0,0 6 0,0 4 0,0-3 0,0 9 0,0-4 0,0 4 0,0 1 0,0-5 0,0 4 0,0-10 0,0 5 0,-4 0 0,3-4 0,-7 3 0,2 1 0,-4-4 0,0 4 0,0-11 0,-5 4 0,3-4 0,-8 0 0,-6-11 0,1-5 0,-6-2 0,1 3 0,0 6 0,0 0 0,-4-1 0,-3 0 0,-3-7 0,3 5 0,1-5 0,12 9 0,-10-2 0,10 3 0,-5-2 0,8 8 0,0 1 0,1 10 0,4-3 0,-3 3 0,3 0 0,-4 1 0,-6 5 0,-2-6 0,-5 4 0,0-4 0,-52-9 0,54 16 0,-36-10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6:38.2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24575,'14'0'0,"-1"0"0,-5 0 0,1 0 0,0 0 0,0 0 0,0 0 0,0 0 0,0 0 0,-1 0 0,1 0 0,-1 0 0,1 0 0,-1 0 0,-3 5 0,3-4 0,-3 3 0,3-4 0,-3 3 0,3-2 0,-4 3 0,5-4 0,-1 0 0,1 0 0,-1 0 0,1 0 0,-1 0 0,-3 0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18:12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24575,'22'0'0,"6"0"0,0 0 0,-1 0 0,11 0 0,-2 0 0,5 0 0,6 0 0,-12 0 0,4 0 0,1 0 0,-5 0 0,11 0 0,-11 0 0,11 0 0,-11 0 0,5 0 0,-13 0 0,-1 0 0,-6 0 0,0 0 0,-5 0 0,-1 0 0,-5 0 0,1 0 0,-1 0 0,5 0 0,-4 0 0,4 0 0,0 0 0,-4 0 0,4 0 0,-5 0 0,0 0 0,0 0 0,0 0 0,1 0 0,-2 0 0,1 0 0,0 0 0,-1 0 0,0 0 0,1 0 0,-1 0 0,1 0 0,-1 0 0,1 0 0,-1 0 0,1 0 0,-1 0 0,-3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5:52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 24575,'98'0'0,"1"0"0,-1 0 0,0 0 0,1 0 0,-1 0 0,1 0 0,-1 0 0,0 0 0,1 0 0,-1 0 0,1 0 0,-1 0 0,0 0 0,1 0 0,-1 0 0,1 0 0,5 0 0,4 0 0,2 0 0,3 0 0,-1 0 0,-1 0 0,-3 0 0,-3 0 0,-5 0 0,-6 0 0,-8 0 0,-9 0 0,-10 0 0,-11 0-936,37 0 0,-24 0 936,-17 0 0,-2 0 0,17 0 0,-2 0 0,25 0 0,-33 0 0,1 0 0,37 0 182,-1-6-182,-19 4 0,-2-10 409,-15 10-409,5-9 0,-13 9 0,-1-3 943,-2 5-943,-13 0 338,13 0-338,-13 0 0,6 0 0,0 0 0,-5 0 0,4 0 0,1 0 0,-5 0 0,11 0 0,-11 0 0,5 0 0,-7 0 0,0 0 0,7 0 0,-6 0 0,0 0 0,13 4 0,-16-2 0,17 3 0,-15-1 0,0-2 0,0 3 0,0-5 0,0 4 0,-6-2 0,5 3 0,-11-1 0,11-3 0,-15 4 0,7-5 0,-13 0 0,3 0 0,-5 0 0,0 0 0,0 0 0,-4 3 0,-1 2 0,-4 4 0,0 0 0,0-4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5:55.7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44 24575,'37'0'0,"14"0"0,0 0 0,14 0 0,17 0 0,-27 0 0,42 0 0,-33 0 0,29 0 0,-17 0 0,6 0 0,-15 0 0,15 0 0,-7 0 0,9 0 0,-8 0 0,-3 0 0,-8 0 0,8 0 0,-13 0 0,12-6 0,-22 5 0,5-5 0,-13 6 0,-3 0 0,1 0 0,-5 0 0,-1 0 0,-2 0 0,-5 0 0,0 0 0,5 0 0,-5 0 0,0 0 0,5 0 0,-5 0 0,1 0 0,3 0 0,-9 0 0,10 0 0,-5 0 0,0 0 0,5 0 0,-5 0 0,6 0 0,0 0 0,0 0 0,7 0 0,-5 0 0,11 0 0,10 0 0,-4 0 0,4 0 0,-16 0 0,-7 0 0,0 0 0,0 0 0,-5 0 0,-3 0 0,-4 0 0,4 0 0,-3 0 0,4 0 0,-6 0 0,0 0 0,0 0 0,0 0 0,6 0 0,-4 0 0,4 0 0,-1 0 0,3 0 0,5 0 0,0 0 0,0 0 0,0 0 0,0 0 0,0 0 0,15 0 0,-5 0 0,7 0 0,-11 0 0,-5 0 0,-1 0 0,0 0 0,6 0 0,-4 0 0,5 0 0,-13 0 0,5 0 0,-5 0 0,6 0 0,0 0 0,0 0 0,0 0 0,0 0 0,1 0 0,-1 0 0,6 0 0,-4 0 0,12 0 0,-13 0 0,13 0 0,-6 0 0,22 0 0,-18 0 0,9 0 0,-21 0 0,1-5 0,-1 4 0,0-4 0,0 5 0,-6-5 0,5 4 0,-11-4 0,5 5 0,0 0 0,-4 0 0,-1 0 0,-3 0 0,-7 0 0,3 0 0,-5 0 0,0 0 0,0-4 0,-4 3 0,-1-3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7:19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 24575,'97'0'0,"1"0"0,-1 0 0,1 0 0,-1 0 0,1 0 0,0 0 0,-1 0 0,1 0 0,-1 0 0,1 0 0,-1 0 0,1 0 0,-1 0 0,1 0 0,-1 0 0,1 0 0,0 0 0,-1 0 0,5 0 0,4 0 0,3 0 0,3 0 0,1 0 0,-1 0 0,0 0 0,-4 0 0,-3 0 0,-6 0 0,-5 0 0,-8 0 0,-9 0 0,-9 0 0,-11 0 0,-13 0 0,51 0 0,-1 0 0,-19 0 0,-1 0 0,-9 0 0,-8 0 0,-1 0 0,-15 0 0,-1 0 0,-13 0 0,-6 0 0,-7 0 0,-5 0 0,0 0 0,1 0 0,-5-4 0,-1-1 0,-4-3 0,0 3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7:21.4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24575,'45'0'0,"7"0"0,6 0 0,34 0-2605,8 0 2605,-31 0 0,1 0 0,-5 0 0,1 0 0,9 0 0,-1 0 0,-9 0 0,1 0-857,13 0 1,4 0 856,1 0 0,1 0 0,0 0 0,0 0 0,4 0 0,0 0 0,-6 0 0,-2 0 0,-8 0 0,-1 0 88,5 0 1,-4 0-89,27 0 0,-21 0 0,-1 0 0,2 0 0,-6 0 0,-1 0 0,5 0-138,-27 0 1,0 0 137,27 0 0,13 0 0,-24 0 0,7 0 1130,-17 0-1130,-8 0 1991,-9 0-1991,-13 0 950,-1 0-950,-11 0 345,-1 0-345,-5 0 0,-3 0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7:23.4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24575,'70'0'0,"16"0"0,-22 0 0,4 0-2086,5 0 0,4 0 2086,16 0 0,5 0 0,-24 0 0,2 0 0,-5 0 0,0 0 0,5 0-915,0 0 1,13 0-1,1 0 1,-8 0 914,-11 0 0,-5 0 0,6 0 0,13 0 0,9 0 0,0 0 0,-9 0-223,-13 0 0,-5 0 0,1 0 223,17 0 0,3 0 0,-5 0 0,7 0 0,-1 0 0,-12 0 0,4 0 0,-2 0 0,-9 0 0,-1 0 0,-1 0-624,31 0 1,-2 0 623,-6 4 0,-2 0 0,-6-4 0,-2 2 0,4 9 0,-5 1 0,-25-10 0,-1 0 409,18 9 1,-2 1-410,12-4 0,-29-1 0,0 1 0,31 6 3244,-10-6-3244,-9-2 2826,-8-6-2826,-1 0 2048,-15 4-2048,6-2 809,-6 3-809,0-5 0,6 0 0,-6 0 0,15 0 0,-6 0 0,13 0 0,-5 0 0,7 0 0,0 0 0,0 5 0,0-3 0,0 9 0,0-9 0,-8 9 0,7-4 0,-15 5 0,15-5 0,-7 4 0,8-4 0,0 1 0,0 3 0,0-9 0,0 3 0,29-5 0,-29 0 0,13 0 0,-39 0 0,-6 0 0,-5 0 0,-2 0 0,-11 0 0,-1 0 0,-5 0 0,0 0 0,0 0 0,-4 0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7:27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58 24575,'31'0'0,"10"0"0,25 0 0,29 0-1315,-43 0 0,4 0 1315,12 0 0,3 0 0,4 0 0,3 0-1289,10 0 1,4 0 1288,-23 0 0,1 0 0,0 0 0,0 0 0,0 0 0,2 0 0,5 0 0,2 0 0,0 0-589,-4 0 1,0 0 0,0 0 588,4 0 0,2 0 0,-2 0 0,-3 0 0,-2 0 0,1 0-649,-1 0 0,0 0 1,-1 0 648,-3 0 0,-1 0 0,0 0 0,0 0 0,0 0 0,0 0 0,29 0 0,-1 0-248,0 0 1,-2 0 247,-10 0 0,-2 0 0,0 0 0,-2 0 0,-4 0 0,-1 0 424,0 0 1,0 0-425,-3 0 0,-4 0 919,-13 0 1,-1 0-920,6 0 0,-1 0 1889,29 0-1889,-36 0 0,0 0 0,40 0 0,-9-6 0,-8 4 1863,-3-4-1863,-15 6 1409,-3 0-1409,-13-5 1020,4 4-1020,-11-4 544,5 0-544,-1 4 0,-4-4 0,5 5 0,-7 0 0,0 0 0,7 0 0,-6 0 0,13 0 0,-6 0 0,7 0 0,0 0 0,8 0 0,-6 0 0,34 0 0,-21 0 0,16 0 0,-23 0 0,-8 5 0,0-3 0,0 8 0,0-8 0,8 9 0,-6-10 0,31 11 0,-11-10 0,7 5 0,3-1 0,-3-5 0,10 12-498,6-12 498,-9 6 0,0-7 0,0 0 0,0 0 0,0 0 0,-9 0 0,-24 0 0,-1 0 0,15 0 0,34 0 0,-40 0 0,2 0 0,2 0 0,1 0-341,0 0 1,0 0 340,-2 0 0,-5 0 0,13-7 0,24 0 0,-11-8 0,1 1 0,0 7 0,0-6 0,-32 8 0,0 1 0,28-4 0,-29 4 0,-1 1 0,26 3 0,8 0 0,0-6 0,0 4 0,-27-1 0,0 0 0,19 3 0,-6 0 0,1 0 0,14 0 0,-23 0 0,2 0 0,-12 0 0,0 0 0,7 0 0,-2 0 0,25 6 0,-29-3 0,2 2 0,4 4 0,-1 1 0,-5-5 0,-1 0 0,11 5 0,-4-1 0,15-8 0,-9 5 480,-8-6-480,6 0 0,-13 0 0,6 0 699,-1 0-699,-5 0 0,13 0 0,-13 0 0,13 0 0,-5 0 0,7 0 0,-7 0 0,13 0 0,-11 0 0,13 0 0,-8 6 0,-7-5 0,5 11 0,-13-11 0,5 5 0,-6-6 0,-1 5 0,0-4 0,15 10 0,-12-10 0,12 10 0,-15-10 0,0 10 0,8-10 0,-6 10 0,13-10 0,-5 10 0,7-3 0,-8-1 0,6 4 0,-5-3 0,-1 4 0,6-5 0,-13 4 0,14-10 0,-7 10 0,8-9 0,9 10 0,-15-11 0,13 5 0,-6 1 0,1-6 0,-16 2 0,0 0 0,21-3 0,15 6 0,-32-5 0,-6 4 0,-8-5 0,-1 0 0,-13 5 0,-1-4 0,-11 3 0,-1-4 0,-5 0 0,-4 4 0,-1-3 0,-4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22:27:54.7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67 24575,'86'0'0,"1"0"0,-1 0 0,0 0 0,0 0 0,5 0 0,0 0 0,-8 0 0,-13 0 0,-10 0 0,-11 0 0,21 0 0,23 0 0,-9 0 0,0 0 0,-8 0 0,-3 0 0,-15 0 0,-3-6 0,-7 5 0,0-4 0,-6 5 0,-2-5 0,-7 3 0,0-8 0,-6 9 0,5-9 0,-11 9 0,11-4 0,-11 1 0,11 2 0,-10-2 0,4-1 0,-1 4 0,-3-3 0,10 4 0,-5 0 0,0 0 0,5 0 0,-11 0 0,20 0 0,-11 0 0,6 0 0,-10 0 0,-1 0 0,-3 0 0,10 0 0,-5 0 0,0 0 0,5 0 0,-5 0 0,6 0 0,-5 0 0,3 0 0,-3 0 0,5 0 0,0 0 0,0 0 0,0 0 0,7 0 0,-6 0 0,6 0 0,-7 0 0,0 0 0,0 0 0,0 0 0,0 0 0,1 0 0,-1 0 0,-6 0 0,5 0 0,-11 0 0,11 5 0,-11-4 0,11 9 0,-11-9 0,11 4 0,-10-5 0,9 0 0,-9 4 0,4-3 0,-1 4 0,-3-5 0,10 0 0,-11 0 0,11 5 0,-11-4 0,11 4 0,-10-5 0,3 0 0,-4 0 0,4 0 0,-3 0 0,10 0 0,-11 0 0,5 0 0,-6 0 0,0 0 0,-4 0 0,2 0 0,-7 0 0,8 0 0,-9 0 0,4 0 0,-5 0 0,0 0 0,0 0 0,0 0 0,0 0 0,5 0 0,-3 0 0,8 0 0,-9 0 0,4 0 0,0 4 0,-4-3 0,9 4 0,-9-5 0,9 0 0,-9 0 0,9 0 0,-8 0 0,3 0 0,-5 0 0,0 0 0,0 0 0,0 0 0,0 0 0,-4 4 0,-1 0 0,-4 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1:33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24575,'19'0'0,"3"0"0,34 0 0,-11 0 0,35 0 0,-34 0 0,24 0 0,-19 0 0,6 0 0,6 0 0,-13 0 0,6 0 0,-15 0 0,-7 0 0,-8 0 0,0 0 0,-9 0 0,7 0 0,-8 0 0,4 0 0,0 0 0,0 0 0,-5 0 0,4 0 0,-4 0 0,0 0 0,4 0 0,-3 0 0,4 0 0,0 0 0,0 0 0,0 0 0,0 0 0,0 0 0,0 0 0,0 0 0,1 0 0,-1-4 0,6 3 0,-5-4 0,5 5 0,-6-4 0,0 3 0,-5-4 0,4 5 0,-8 0 0,8 0 0,-9 0 0,4 0 0,-5 0 0,5 0 0,-4 0 0,4 0 0,-5 0 0,1 0 0,-1 0 0,0 0 0,0 0 0,-4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1:3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24575,'30'0'0,"4"0"0,22 0 0,-6 0 0,21 0 0,-3 0 0,8 0 0,-17 0 0,20 0 0,-24 0 0,28 0 0,-18 0 0,-7 0 0,-3 0 0,-7 0 0,1 0 0,-8 0 0,-7 0 0,-2 0 0,-11 0 0,11 0 0,-11 0 0,5 0 0,-6 0 0,0 0 0,0 0 0,0 0 0,1 0 0,-6 0 0,4 0 0,-9 0 0,4 0 0,-5 0 0,0 0 0,0 0 0,0 0 0,-4-8 0,-1 6 0,-4-7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3:33.5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24575,'49'0'0,"15"0"0,4 0 0,26 0-987,-42 0 0,1 0 987,0 0 0,2 0 0,7 0 0,1 0 0,1 0 0,0 0-736,6 0 1,2 0 735,10 0 0,0 0 0,-4 0 0,0 0 0,4 0 0,0 0 0,-5 0 0,-1 0 0,0 0 0,0 0 0,7 0 0,-1 0 0,-10 0 0,0 0 0,9 0 0,0 0 0,-8 0 0,-4 0 0,-16 0 0,0 0 106,13 0 0,-2 0-106,18 0 0,-25 0 0,1 0 0,37 6 0,-1 2 0,-19 6 0,-9-1 0,-10-6 897,-8 3-897,7-8 1657,-11 8-1657,10-4 679,-5 6-679,1 1 0,5-1 0,1 0 0,1 1 0,8 0 0,0 0 0,1 0 0,-1-6 0,8 5 0,-6-5 0,6 6 0,-9 0 0,1-6 0,18 6 0,-21-6 0,37 1 0,-45 2 0,35-8 0,-21 3 0,16 1 0,-8-4 0,6 4 0,-15-6 0,15 0 0,-15 0 0,6 0 0,-8 0 0,0 0 0,0 0 0,9 0 0,22 0 0,-16 0 0,14 0 0,-29 0 0,0-6 0,-7 5 0,5-11 0,-13 5 0,6-5 0,-15 0 0,-1 5 0,-7-3 0,-6 5 0,-1-6 0,-6 5 0,-5 2 0,-1 0 0,-5 3 0,-4-3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9T01:13:35.88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89 24575,'62'0'0,"5"0"0,-10 0 0,17 0 0,10 0-830,12 0 830,-44 0 0,1 0 0,-2 0 0,2 0 0,10 0 0,0 0-473,-3 0 1,0 0 472,10 0 0,-1 0 0,-5 0 0,0 0 0,1 0 0,-2 0 0,29 0-330,-32 0 1,-1 0 329,14 0 0,-1 0 0,2 0 0,4 0 0,-12 0 0,0 0 0,4 0 0,-8-7 0,0-1 0,13 4 0,-3-4 0,-3 1 0,-9 7-113,-5 0 0,1 0 113,12 0 0,15 0 0,-7 0 0,-3 0 561,-8 0-561,-7 0 1130,-2 0-1130,-8 0 712,0 0-712,-7 0 257,6 0-257,-6 0 0,0 0 0,6 0 0,-12 0 0,4 0 0,-6 0 0,7 0 0,-5 0 0,5 0 0,-7 0 0,0 0 0,0-5 0,0 4 0,7-4 0,-6 5 0,6 0 0,-7 0 0,0-5 0,0 3 0,-5-3 0,3 5 0,0 0 0,3 0 0,-4 0 0,2 0 0,-5 0 0,0 0 0,5 0 0,-10 0 0,9 0 0,-9 0 0,9 0 0,-3 0 0,5 0 0,0 0 0,0 0 0,0-5 0,0 4 0,0-4 0,-6 5 0,5 0 0,-10-4 0,9 3 0,-9-4 0,4 5 0,3-4 0,-12 2 0,6-2 0,-14 4 0,0 0 0,0 0 0,-3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9/28/21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7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4.xml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8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customXml" Target="../ink/ink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37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39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4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82.png"/><Relationship Id="rId4" Type="http://schemas.openxmlformats.org/officeDocument/2006/relationships/customXml" Target="../ink/ink4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47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50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53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customXml" Target="../ink/ink55.xm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customXml" Target="../ink/ink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Introduction to State Management Part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6863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Giving us yet another blank canvas to create glorious react-native art upon!</a:t>
            </a:r>
          </a:p>
          <a:p>
            <a:endParaRPr lang="en-US" sz="2000" dirty="0"/>
          </a:p>
          <a:p>
            <a:r>
              <a:rPr lang="en-US" sz="2000" dirty="0"/>
              <a:t>Let’s work with Text!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B4944-053E-FC49-A901-844C3C06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71120"/>
            <a:ext cx="5435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7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dirty="0"/>
              <a:t>The </a:t>
            </a:r>
            <a:r>
              <a:rPr lang="en-US" sz="2200" dirty="0" err="1"/>
              <a:t>TextInput</a:t>
            </a:r>
            <a:r>
              <a:rPr lang="en-US" sz="2200" dirty="0"/>
              <a:t> Component</a:t>
            </a:r>
          </a:p>
          <a:p>
            <a:r>
              <a:rPr lang="en-US" sz="2200" dirty="0"/>
              <a:t>Text and State</a:t>
            </a:r>
          </a:p>
          <a:p>
            <a:r>
              <a:rPr lang="en-US" sz="2200" dirty="0"/>
              <a:t>Conditional JSX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724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30090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As is so often the case, we still have a bit of a gap between our mockup and our current app.</a:t>
            </a:r>
          </a:p>
          <a:p>
            <a:endParaRPr lang="en-US" sz="2000" dirty="0"/>
          </a:p>
          <a:p>
            <a:r>
              <a:rPr lang="en-US" sz="2000" dirty="0"/>
              <a:t>One thing to note: we’ve never actually *gotten* text input before! 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B4944-053E-FC49-A901-844C3C06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36" y="4534763"/>
            <a:ext cx="5435600" cy="2032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1E0B83-C1C9-1246-BDE6-AFEB4D8914D9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6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F81B40C6-A3A4-7B4D-B5F8-1ECA16BE9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69DBFA-EADB-D246-BC4E-4F0053805545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94CB13-CCA0-9340-8F1C-79B4C6A1A9EF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92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2329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In order to get text input, we’ll need to import another react native primitive component.</a:t>
            </a:r>
          </a:p>
          <a:p>
            <a:endParaRPr lang="en-US" sz="2000" dirty="0"/>
          </a:p>
          <a:p>
            <a:r>
              <a:rPr lang="en-US" sz="2000" dirty="0"/>
              <a:t>Conveniently enough, called </a:t>
            </a:r>
            <a:r>
              <a:rPr lang="en-US" sz="2000" b="1" dirty="0" err="1"/>
              <a:t>TextInput</a:t>
            </a:r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FD8C9-7357-AE44-B750-BEBC5B3C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4483100"/>
            <a:ext cx="8001000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148AE4-2D1E-CD4D-92EB-4C55C05C712B}"/>
                  </a:ext>
                </a:extLst>
              </p14:cNvPr>
              <p14:cNvContentPartPr/>
              <p14:nvPr/>
            </p14:nvContentPartPr>
            <p14:xfrm>
              <a:off x="6246600" y="5367260"/>
              <a:ext cx="880560" cy="38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148AE4-2D1E-CD4D-92EB-4C55C05C71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7600" y="5358260"/>
                <a:ext cx="89820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A632E0-3C3F-AF4D-9EFC-7B1D3C5DC857}"/>
              </a:ext>
            </a:extLst>
          </p:cNvPr>
          <p:cNvSpPr txBox="1"/>
          <p:nvPr/>
        </p:nvSpPr>
        <p:spPr>
          <a:xfrm>
            <a:off x="4645649" y="5432706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2486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2329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after we’ve imported it, we can use it in the same way we’ve used other components!</a:t>
            </a:r>
          </a:p>
          <a:p>
            <a:r>
              <a:rPr lang="en-US" sz="2000" dirty="0"/>
              <a:t>Let’s just replace the Text component we had before with this new </a:t>
            </a:r>
            <a:r>
              <a:rPr lang="en-US" sz="2000" dirty="0" err="1"/>
              <a:t>TextInput</a:t>
            </a:r>
            <a:r>
              <a:rPr lang="en-US" sz="2000" dirty="0"/>
              <a:t> component.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8642F-D130-3B42-AD62-894CF5A6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027932"/>
            <a:ext cx="3987800" cy="139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0A78F-351F-2E49-A2B4-DE048C469991}"/>
              </a:ext>
            </a:extLst>
          </p:cNvPr>
          <p:cNvSpPr txBox="1"/>
          <p:nvPr/>
        </p:nvSpPr>
        <p:spPr>
          <a:xfrm>
            <a:off x="5295524" y="5424932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550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2329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Now, you’re probably thinking…</a:t>
            </a:r>
          </a:p>
          <a:p>
            <a:endParaRPr lang="en-US" sz="2000" dirty="0"/>
          </a:p>
          <a:p>
            <a:r>
              <a:rPr lang="en-US" sz="2000" dirty="0"/>
              <a:t>“Wait, surely I must need props and stuff right? It can’t possibly be that easy, can it?”</a:t>
            </a:r>
          </a:p>
          <a:p>
            <a:endParaRPr lang="en-US" sz="2000" dirty="0"/>
          </a:p>
          <a:p>
            <a:r>
              <a:rPr lang="en-US" sz="2000" dirty="0"/>
              <a:t>And, er, well, you’re right. It isn’t going to be quite this easy. But let’s see what the above buys us.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E8642F-D130-3B42-AD62-894CF5A6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206756"/>
            <a:ext cx="3987800" cy="139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0A78F-351F-2E49-A2B4-DE048C469991}"/>
              </a:ext>
            </a:extLst>
          </p:cNvPr>
          <p:cNvSpPr txBox="1"/>
          <p:nvPr/>
        </p:nvSpPr>
        <p:spPr>
          <a:xfrm>
            <a:off x="9245224" y="1603756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3905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65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If you were to open up your app, you would see something that looks like this, more likely than not.</a:t>
            </a:r>
          </a:p>
          <a:p>
            <a:endParaRPr lang="en-US" sz="2000" dirty="0"/>
          </a:p>
          <a:p>
            <a:r>
              <a:rPr lang="en-US" sz="2000" dirty="0"/>
              <a:t>That is, something that looks pretty empty.</a:t>
            </a:r>
          </a:p>
          <a:p>
            <a:endParaRPr lang="en-US" sz="2000" dirty="0"/>
          </a:p>
          <a:p>
            <a:r>
              <a:rPr lang="en-US" sz="2000" dirty="0"/>
              <a:t>However, it only LOOKS empty!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1AB12-9212-6E4E-A846-5DA61A6A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90" y="0"/>
            <a:ext cx="3994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65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Nothing is displaying, BUT our </a:t>
            </a:r>
            <a:r>
              <a:rPr lang="en-US" sz="2000" dirty="0" err="1"/>
              <a:t>TextInput</a:t>
            </a:r>
            <a:r>
              <a:rPr lang="en-US" sz="2000" dirty="0"/>
              <a:t> component *is there!*</a:t>
            </a:r>
          </a:p>
          <a:p>
            <a:endParaRPr lang="en-US" sz="2000" dirty="0"/>
          </a:p>
          <a:p>
            <a:r>
              <a:rPr lang="en-US" sz="2000" dirty="0"/>
              <a:t>Right along the top!</a:t>
            </a:r>
          </a:p>
          <a:p>
            <a:endParaRPr lang="en-US" sz="2000" dirty="0"/>
          </a:p>
          <a:p>
            <a:r>
              <a:rPr lang="en-US" sz="2000" dirty="0"/>
              <a:t>If you very carefully tried clicking on it…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1AB12-9212-6E4E-A846-5DA61A6A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90" y="0"/>
            <a:ext cx="399442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5BC70D-A787-7A4F-AC0D-9F401C53ECF0}"/>
                  </a:ext>
                </a:extLst>
              </p14:cNvPr>
              <p14:cNvContentPartPr/>
              <p14:nvPr/>
            </p14:nvContentPartPr>
            <p14:xfrm>
              <a:off x="8173680" y="979220"/>
              <a:ext cx="231840" cy="186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5BC70D-A787-7A4F-AC0D-9F401C53E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5040" y="970220"/>
                <a:ext cx="24948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679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65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You’d see the behavior that you would expect from an opportunity to enter text!</a:t>
            </a:r>
          </a:p>
          <a:p>
            <a:endParaRPr lang="en-US" sz="2000" dirty="0"/>
          </a:p>
          <a:p>
            <a:r>
              <a:rPr lang="en-US" sz="2000" dirty="0"/>
              <a:t>A little blinking cursor will display (hard to see on this screenshot, I know!)</a:t>
            </a:r>
          </a:p>
          <a:p>
            <a:endParaRPr lang="en-US" sz="2000" dirty="0"/>
          </a:p>
          <a:p>
            <a:r>
              <a:rPr lang="en-US" sz="2000" dirty="0"/>
              <a:t>And the keyboard for actually typing input just pops up for us as well!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F453B-5DA5-F747-BC47-480CE132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928" y="0"/>
            <a:ext cx="396607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F6FD98-1BEF-034C-8E18-F21B3D1A54D7}"/>
                  </a:ext>
                </a:extLst>
              </p14:cNvPr>
              <p14:cNvContentPartPr/>
              <p14:nvPr/>
            </p14:nvContentPartPr>
            <p14:xfrm>
              <a:off x="6640800" y="840260"/>
              <a:ext cx="2134440" cy="2936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F6FD98-1BEF-034C-8E18-F21B3D1A54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1800" y="831260"/>
                <a:ext cx="2152080" cy="29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238062-DE2D-1343-8BAB-440F45A55788}"/>
                  </a:ext>
                </a:extLst>
              </p14:cNvPr>
              <p14:cNvContentPartPr/>
              <p14:nvPr/>
            </p14:nvContentPartPr>
            <p14:xfrm>
              <a:off x="6694440" y="3450620"/>
              <a:ext cx="5285160" cy="159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238062-DE2D-1343-8BAB-440F45A557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5800" y="3441620"/>
                <a:ext cx="5302800" cy="16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6D83B-04D8-5C4B-AECD-0F9178FCD4AC}"/>
                  </a:ext>
                </a:extLst>
              </p14:cNvPr>
              <p14:cNvContentPartPr/>
              <p14:nvPr/>
            </p14:nvContentPartPr>
            <p14:xfrm>
              <a:off x="7677240" y="3726020"/>
              <a:ext cx="4406040" cy="2889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6D83B-04D8-5C4B-AECD-0F9178FCD4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8600" y="3717020"/>
                <a:ext cx="4423680" cy="29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15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765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stuff that we type will then begin to fill in as you would expect.</a:t>
            </a:r>
          </a:p>
          <a:p>
            <a:endParaRPr lang="en-US" sz="2000" dirty="0"/>
          </a:p>
          <a:p>
            <a:r>
              <a:rPr lang="en-US" sz="2000" dirty="0"/>
              <a:t>So </a:t>
            </a:r>
            <a:r>
              <a:rPr lang="en-US" sz="2000" dirty="0" err="1"/>
              <a:t>y’know</a:t>
            </a:r>
            <a:r>
              <a:rPr lang="en-US" sz="2000" dirty="0"/>
              <a:t>, this is pretty good! But it certainly was a bummer that it was essentially invisible, huh?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F9B7-C16A-9D4C-BE7D-61FE264C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97" y="0"/>
            <a:ext cx="3841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Today’s Plan</a:t>
            </a:r>
          </a:p>
          <a:p>
            <a:r>
              <a:rPr lang="en-US" sz="2200" dirty="0"/>
              <a:t>The </a:t>
            </a:r>
            <a:r>
              <a:rPr lang="en-US" sz="2200" dirty="0" err="1"/>
              <a:t>TextInput</a:t>
            </a:r>
            <a:r>
              <a:rPr lang="en-US" sz="2200" dirty="0"/>
              <a:t> Component</a:t>
            </a:r>
          </a:p>
          <a:p>
            <a:r>
              <a:rPr lang="en-US" sz="2200" dirty="0"/>
              <a:t>Text and State</a:t>
            </a:r>
          </a:p>
          <a:p>
            <a:r>
              <a:rPr lang="en-US" sz="2200" dirty="0"/>
              <a:t>Conditional JSX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7945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The upshot is that the </a:t>
            </a:r>
            <a:r>
              <a:rPr lang="en-US" sz="2000" dirty="0" err="1"/>
              <a:t>TextInput</a:t>
            </a:r>
            <a:r>
              <a:rPr lang="en-US" sz="2000" dirty="0"/>
              <a:t> component comes with *no* styling associated with it. </a:t>
            </a:r>
          </a:p>
          <a:p>
            <a:pPr lvl="1"/>
            <a:r>
              <a:rPr lang="en-US" sz="1800" dirty="0"/>
              <a:t>Other than like, a small default height.</a:t>
            </a:r>
          </a:p>
          <a:p>
            <a:endParaRPr lang="en-US" sz="2000" dirty="0"/>
          </a:p>
          <a:p>
            <a:r>
              <a:rPr lang="en-US" sz="2000" dirty="0"/>
              <a:t>Hence, why it is pretty hard to see.</a:t>
            </a:r>
          </a:p>
          <a:p>
            <a:endParaRPr lang="en-US" sz="2000" dirty="0"/>
          </a:p>
          <a:p>
            <a:r>
              <a:rPr lang="en-US" sz="2000" dirty="0"/>
              <a:t>The onus falls to us to do the styling!</a:t>
            </a:r>
          </a:p>
          <a:p>
            <a:pPr lvl="1"/>
            <a:r>
              <a:rPr lang="en-US" sz="1800" dirty="0"/>
              <a:t>And let’s do it using our stylesheet!</a:t>
            </a:r>
          </a:p>
          <a:p>
            <a:pPr lvl="1"/>
            <a:r>
              <a:rPr lang="en-US" sz="1800" dirty="0"/>
              <a:t>We haven’t touched that in a while!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F9B7-C16A-9D4C-BE7D-61FE264C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97" y="0"/>
            <a:ext cx="3841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6553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Remember how these </a:t>
            </a:r>
            <a:r>
              <a:rPr lang="en-US" sz="2200" dirty="0" err="1"/>
              <a:t>StyleSheets</a:t>
            </a:r>
            <a:r>
              <a:rPr lang="en-US" sz="2200" dirty="0"/>
              <a:t> work!</a:t>
            </a:r>
          </a:p>
          <a:p>
            <a:endParaRPr lang="en-US" sz="2000" dirty="0"/>
          </a:p>
          <a:p>
            <a:r>
              <a:rPr lang="en-US" sz="2200" dirty="0"/>
              <a:t>Here, style is a variable that will store our </a:t>
            </a:r>
            <a:r>
              <a:rPr lang="en-US" sz="2200" dirty="0" err="1"/>
              <a:t>StyleSheet</a:t>
            </a:r>
            <a:endParaRPr lang="en-US" sz="2200" dirty="0"/>
          </a:p>
          <a:p>
            <a:pPr lvl="1"/>
            <a:r>
              <a:rPr lang="en-US" sz="1600" dirty="0"/>
              <a:t>Could call this anything you want.</a:t>
            </a:r>
          </a:p>
          <a:p>
            <a:endParaRPr lang="en-US" sz="1800" dirty="0"/>
          </a:p>
          <a:p>
            <a:r>
              <a:rPr lang="en-US" sz="2200" dirty="0" err="1"/>
              <a:t>StyleSheet.create</a:t>
            </a:r>
            <a:r>
              <a:rPr lang="en-US" sz="2200" dirty="0"/>
              <a:t> is a function that produces a style sheet!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056A-151D-A146-B2A7-30C64DDF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0"/>
            <a:ext cx="48387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FD668-F49C-5B4E-8949-CCA04A0DC5D7}"/>
              </a:ext>
            </a:extLst>
          </p:cNvPr>
          <p:cNvSpPr txBox="1"/>
          <p:nvPr/>
        </p:nvSpPr>
        <p:spPr>
          <a:xfrm>
            <a:off x="8991224" y="143510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0029E6-C21E-714B-8C7A-FC2B741211FB}"/>
                  </a:ext>
                </a:extLst>
              </p14:cNvPr>
              <p14:cNvContentPartPr/>
              <p14:nvPr/>
            </p14:nvContentPartPr>
            <p14:xfrm>
              <a:off x="2101080" y="3519220"/>
              <a:ext cx="526680" cy="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0029E6-C21E-714B-8C7A-FC2B741211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2080" y="3510220"/>
                <a:ext cx="544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A0B1E0-C831-DF47-B6A9-CF3D430E5C95}"/>
                  </a:ext>
                </a:extLst>
              </p14:cNvPr>
              <p14:cNvContentPartPr/>
              <p14:nvPr/>
            </p14:nvContentPartPr>
            <p14:xfrm>
              <a:off x="8709000" y="338420"/>
              <a:ext cx="485280" cy="6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A0B1E0-C831-DF47-B6A9-CF3D430E5C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0360" y="329420"/>
                <a:ext cx="502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CB870C-DAE1-7D4B-9B22-91BCB4B7979F}"/>
                  </a:ext>
                </a:extLst>
              </p14:cNvPr>
              <p14:cNvContentPartPr/>
              <p14:nvPr/>
            </p14:nvContentPartPr>
            <p14:xfrm>
              <a:off x="1469040" y="4862180"/>
              <a:ext cx="2265480" cy="10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CB870C-DAE1-7D4B-9B22-91BCB4B797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3400" y="4826540"/>
                <a:ext cx="23371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B2DFA1-5F5D-DF49-A454-72984A5B84B1}"/>
                  </a:ext>
                </a:extLst>
              </p14:cNvPr>
              <p14:cNvContentPartPr/>
              <p14:nvPr/>
            </p14:nvContentPartPr>
            <p14:xfrm>
              <a:off x="9631320" y="352460"/>
              <a:ext cx="1706760" cy="32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B2DFA1-5F5D-DF49-A454-72984A5B84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95680" y="316820"/>
                <a:ext cx="177840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55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655300" cy="3849624"/>
          </a:xfrm>
        </p:spPr>
        <p:txBody>
          <a:bodyPr>
            <a:normAutofit/>
          </a:bodyPr>
          <a:lstStyle/>
          <a:p>
            <a:r>
              <a:rPr lang="en-US" sz="2200" dirty="0" err="1"/>
              <a:t>StyleSheet.create</a:t>
            </a:r>
            <a:r>
              <a:rPr lang="en-US" sz="2200" dirty="0"/>
              <a:t> takes in a JavaScript object as input.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056A-151D-A146-B2A7-30C64DDF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0"/>
            <a:ext cx="48387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FD668-F49C-5B4E-8949-CCA04A0DC5D7}"/>
              </a:ext>
            </a:extLst>
          </p:cNvPr>
          <p:cNvSpPr txBox="1"/>
          <p:nvPr/>
        </p:nvSpPr>
        <p:spPr>
          <a:xfrm>
            <a:off x="8991224" y="143510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A1F05A-A3FB-6448-B387-032D6CB70CC2}"/>
                  </a:ext>
                </a:extLst>
              </p14:cNvPr>
              <p14:cNvContentPartPr/>
              <p14:nvPr/>
            </p14:nvContentPartPr>
            <p14:xfrm>
              <a:off x="5141040" y="2532260"/>
              <a:ext cx="2040840" cy="3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A1F05A-A3FB-6448-B387-032D6CB70C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2400" y="2523620"/>
                <a:ext cx="2058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FBA1E5-E848-D840-9076-9F1A438B0939}"/>
                  </a:ext>
                </a:extLst>
              </p14:cNvPr>
              <p14:cNvContentPartPr/>
              <p14:nvPr/>
            </p14:nvContentPartPr>
            <p14:xfrm>
              <a:off x="11461200" y="331940"/>
              <a:ext cx="315720" cy="29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FBA1E5-E848-D840-9076-9F1A438B09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2200" y="323300"/>
                <a:ext cx="333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77631B-811F-9B4E-B1E6-428012949A27}"/>
                  </a:ext>
                </a:extLst>
              </p14:cNvPr>
              <p14:cNvContentPartPr/>
              <p14:nvPr/>
            </p14:nvContentPartPr>
            <p14:xfrm>
              <a:off x="7908720" y="1399700"/>
              <a:ext cx="245520" cy="42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77631B-811F-9B4E-B1E6-428012949A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720" y="1390700"/>
                <a:ext cx="26316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768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6553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And that object can have as many properties as we want, with each one of those properties being it’s OWN </a:t>
            </a:r>
            <a:r>
              <a:rPr lang="en-US" sz="2200" dirty="0" err="1"/>
              <a:t>Javascript</a:t>
            </a:r>
            <a:r>
              <a:rPr lang="en-US" sz="2200" dirty="0"/>
              <a:t> object.</a:t>
            </a:r>
          </a:p>
          <a:p>
            <a:endParaRPr lang="en-US" sz="2200" dirty="0"/>
          </a:p>
          <a:p>
            <a:r>
              <a:rPr lang="en-US" sz="2200" dirty="0"/>
              <a:t>Right now we only have one of those properties, called input.</a:t>
            </a:r>
          </a:p>
          <a:p>
            <a:pPr lvl="1"/>
            <a:r>
              <a:rPr lang="en-US" sz="2000" dirty="0"/>
              <a:t>We could call this anything we wanted!</a:t>
            </a:r>
          </a:p>
          <a:p>
            <a:pPr lvl="1"/>
            <a:r>
              <a:rPr lang="en-US" sz="2000" dirty="0"/>
              <a:t>But calling it input since we’ll plan on applying it to our </a:t>
            </a:r>
            <a:r>
              <a:rPr lang="en-US" sz="2000" dirty="0" err="1"/>
              <a:t>TextInput</a:t>
            </a:r>
            <a:r>
              <a:rPr lang="en-US" sz="2000" dirty="0"/>
              <a:t> property.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200" dirty="0"/>
              <a:t>The object input holds is going to be full of styling information.</a:t>
            </a:r>
          </a:p>
          <a:p>
            <a:pPr lvl="1"/>
            <a:r>
              <a:rPr lang="en-US" sz="2000" dirty="0"/>
              <a:t>That styling information you *don’t* get to call whatever you want.</a:t>
            </a:r>
          </a:p>
          <a:p>
            <a:pPr lvl="1"/>
            <a:r>
              <a:rPr lang="en-US" sz="2000" dirty="0"/>
              <a:t>Very specific ways that react native components can be styled.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056A-151D-A146-B2A7-30C64DDF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0"/>
            <a:ext cx="48387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FD668-F49C-5B4E-8949-CCA04A0DC5D7}"/>
              </a:ext>
            </a:extLst>
          </p:cNvPr>
          <p:cNvSpPr txBox="1"/>
          <p:nvPr/>
        </p:nvSpPr>
        <p:spPr>
          <a:xfrm>
            <a:off x="8991224" y="143510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C14102-7A6B-1842-96D9-4879CF4A5806}"/>
                  </a:ext>
                </a:extLst>
              </p14:cNvPr>
              <p14:cNvContentPartPr/>
              <p14:nvPr/>
            </p14:nvContentPartPr>
            <p14:xfrm>
              <a:off x="7863000" y="3719180"/>
              <a:ext cx="790920" cy="1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C14102-7A6B-1842-96D9-4879CF4A58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4360" y="3710180"/>
                <a:ext cx="808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C15E2D-0C7D-E54E-8047-35DE76423E2E}"/>
                  </a:ext>
                </a:extLst>
              </p14:cNvPr>
              <p14:cNvContentPartPr/>
              <p14:nvPr/>
            </p14:nvContentPartPr>
            <p14:xfrm>
              <a:off x="8485080" y="540740"/>
              <a:ext cx="521280" cy="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C15E2D-0C7D-E54E-8047-35DE76423E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6440" y="531740"/>
                <a:ext cx="538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2F58FD-792E-244E-BEEF-EEE2234B3A0C}"/>
                  </a:ext>
                </a:extLst>
              </p14:cNvPr>
              <p14:cNvContentPartPr/>
              <p14:nvPr/>
            </p14:nvContentPartPr>
            <p14:xfrm>
              <a:off x="1908240" y="5088260"/>
              <a:ext cx="6684480" cy="163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2F58FD-792E-244E-BEEF-EEE2234B3A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0600" y="5070260"/>
                <a:ext cx="6720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81DD6A-E22D-0B44-B5CD-3433E15817AE}"/>
                  </a:ext>
                </a:extLst>
              </p14:cNvPr>
              <p14:cNvContentPartPr/>
              <p14:nvPr/>
            </p14:nvContentPartPr>
            <p14:xfrm>
              <a:off x="9196800" y="618860"/>
              <a:ext cx="31968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81DD6A-E22D-0B44-B5CD-3433E15817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79160" y="601220"/>
                <a:ext cx="3553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16E6A9-C2EF-3240-914E-5DE79F51C541}"/>
                  </a:ext>
                </a:extLst>
              </p14:cNvPr>
              <p14:cNvContentPartPr/>
              <p14:nvPr/>
            </p14:nvContentPartPr>
            <p14:xfrm>
              <a:off x="8316600" y="1114220"/>
              <a:ext cx="255240" cy="49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16E6A9-C2EF-3240-914E-5DE79F51C5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98600" y="1096220"/>
                <a:ext cx="290880" cy="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73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86500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We’re going to chat more about all of the different styling options we’ll have available to us very soon!</a:t>
            </a:r>
          </a:p>
          <a:p>
            <a:endParaRPr lang="en-US" sz="2200" dirty="0"/>
          </a:p>
          <a:p>
            <a:r>
              <a:rPr lang="en-US" sz="2200" dirty="0"/>
              <a:t>It’s what the next lecture is planned to be about </a:t>
            </a:r>
            <a:r>
              <a:rPr lang="en-US" sz="2200" dirty="0">
                <a:sym typeface="Wingdings" pitchFamily="2" charset="2"/>
              </a:rPr>
              <a:t></a:t>
            </a:r>
          </a:p>
          <a:p>
            <a:endParaRPr lang="en-US" sz="2200" dirty="0">
              <a:sym typeface="Wingdings" pitchFamily="2" charset="2"/>
            </a:endParaRPr>
          </a:p>
          <a:p>
            <a:r>
              <a:rPr lang="en-US" sz="2200" dirty="0">
                <a:sym typeface="Wingdings" pitchFamily="2" charset="2"/>
              </a:rPr>
              <a:t>But for now, let’ add in some margin, a </a:t>
            </a:r>
            <a:r>
              <a:rPr lang="en-US" sz="2200" dirty="0" err="1">
                <a:sym typeface="Wingdings" pitchFamily="2" charset="2"/>
              </a:rPr>
              <a:t>borderColor</a:t>
            </a:r>
            <a:r>
              <a:rPr lang="en-US" sz="2200" dirty="0">
                <a:sym typeface="Wingdings" pitchFamily="2" charset="2"/>
              </a:rPr>
              <a:t>, and a </a:t>
            </a:r>
            <a:r>
              <a:rPr lang="en-US" sz="2200" dirty="0" err="1">
                <a:sym typeface="Wingdings" pitchFamily="2" charset="2"/>
              </a:rPr>
              <a:t>borderWidth</a:t>
            </a:r>
            <a:r>
              <a:rPr lang="en-US" sz="2200" dirty="0">
                <a:sym typeface="Wingdings" pitchFamily="2" charset="2"/>
              </a:rPr>
              <a:t>.</a:t>
            </a:r>
            <a:endParaRPr lang="en-US" sz="2000" dirty="0"/>
          </a:p>
          <a:p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FD668-F49C-5B4E-8949-CCA04A0DC5D7}"/>
              </a:ext>
            </a:extLst>
          </p:cNvPr>
          <p:cNvSpPr txBox="1"/>
          <p:nvPr/>
        </p:nvSpPr>
        <p:spPr>
          <a:xfrm>
            <a:off x="8991223" y="442595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AA5AF-9BB4-3548-9712-F53AB775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49" y="2432050"/>
            <a:ext cx="4508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1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562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of course, don’t forget to actually apply the style to the </a:t>
            </a:r>
            <a:r>
              <a:rPr lang="en-US" sz="2200" dirty="0" err="1"/>
              <a:t>TextInput</a:t>
            </a:r>
            <a:r>
              <a:rPr lang="en-US" sz="2200" dirty="0"/>
              <a:t>!</a:t>
            </a:r>
          </a:p>
          <a:p>
            <a:endParaRPr lang="en-US" sz="2200" dirty="0"/>
          </a:p>
          <a:p>
            <a:r>
              <a:rPr lang="en-US" sz="2200" dirty="0"/>
              <a:t>We do so by, again, handing that style object down to the style prop of our component.</a:t>
            </a:r>
            <a:endParaRPr lang="en-US" sz="1900" dirty="0"/>
          </a:p>
          <a:p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FD668-F49C-5B4E-8949-CCA04A0DC5D7}"/>
              </a:ext>
            </a:extLst>
          </p:cNvPr>
          <p:cNvSpPr txBox="1"/>
          <p:nvPr/>
        </p:nvSpPr>
        <p:spPr>
          <a:xfrm>
            <a:off x="8991223" y="442595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1B0D8-4891-7B41-89BB-3D6402F3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768350"/>
            <a:ext cx="5422900" cy="365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57ADCD-FBEA-CB4F-BD75-D800168E9DC7}"/>
                  </a:ext>
                </a:extLst>
              </p14:cNvPr>
              <p14:cNvContentPartPr/>
              <p14:nvPr/>
            </p14:nvContentPartPr>
            <p14:xfrm>
              <a:off x="3845400" y="4378700"/>
              <a:ext cx="1519920" cy="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57ADCD-FBEA-CB4F-BD75-D800168E9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6400" y="4370060"/>
                <a:ext cx="1537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B2D254-C98D-3644-BFE7-2339A2F83C4E}"/>
                  </a:ext>
                </a:extLst>
              </p14:cNvPr>
              <p14:cNvContentPartPr/>
              <p14:nvPr/>
            </p14:nvContentPartPr>
            <p14:xfrm>
              <a:off x="1448520" y="4799900"/>
              <a:ext cx="3820680" cy="150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B2D254-C98D-3644-BFE7-2339A2F83C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9520" y="4791260"/>
                <a:ext cx="38383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DCCCD7-70DE-B841-A31F-0783542A7C94}"/>
                  </a:ext>
                </a:extLst>
              </p14:cNvPr>
              <p14:cNvContentPartPr/>
              <p14:nvPr/>
            </p14:nvContentPartPr>
            <p14:xfrm>
              <a:off x="1483800" y="5184740"/>
              <a:ext cx="18507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DCCCD7-70DE-B841-A31F-0783542A7C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4800" y="5175740"/>
                <a:ext cx="1868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0F84C5E-F8C8-5047-B01B-5730D8F4D867}"/>
                  </a:ext>
                </a:extLst>
              </p14:cNvPr>
              <p14:cNvContentPartPr/>
              <p14:nvPr/>
            </p14:nvContentPartPr>
            <p14:xfrm>
              <a:off x="7932480" y="3063260"/>
              <a:ext cx="513720" cy="3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0F84C5E-F8C8-5047-B01B-5730D8F4D8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23480" y="3054260"/>
                <a:ext cx="5313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DAA0E6-BA0D-DE4D-A8E0-A919E64B451A}"/>
                  </a:ext>
                </a:extLst>
              </p14:cNvPr>
              <p14:cNvContentPartPr/>
              <p14:nvPr/>
            </p14:nvContentPartPr>
            <p14:xfrm>
              <a:off x="10386600" y="1671500"/>
              <a:ext cx="1125360" cy="18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DAA0E6-BA0D-DE4D-A8E0-A919E64B45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77600" y="1662500"/>
                <a:ext cx="1143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89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5620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In so doing, our </a:t>
            </a:r>
            <a:r>
              <a:rPr lang="en-US" sz="2200" dirty="0" err="1"/>
              <a:t>TextInput</a:t>
            </a:r>
            <a:r>
              <a:rPr lang="en-US" sz="2200" dirty="0"/>
              <a:t> is revealed!</a:t>
            </a:r>
          </a:p>
          <a:p>
            <a:endParaRPr lang="en-US" sz="2200" dirty="0"/>
          </a:p>
          <a:p>
            <a:r>
              <a:rPr lang="en-US" sz="2200" dirty="0"/>
              <a:t>We have now a </a:t>
            </a:r>
            <a:r>
              <a:rPr lang="en-US" sz="2200" dirty="0" err="1"/>
              <a:t>TextInput</a:t>
            </a:r>
            <a:r>
              <a:rPr lang="en-US" sz="2200" dirty="0"/>
              <a:t> with a thin black line as a border.</a:t>
            </a:r>
          </a:p>
          <a:p>
            <a:endParaRPr lang="en-US" sz="2200" dirty="0"/>
          </a:p>
          <a:p>
            <a:r>
              <a:rPr lang="en-US" sz="2200" dirty="0"/>
              <a:t>And look how it isn’t bumping up against the edges of the screen!</a:t>
            </a:r>
          </a:p>
          <a:p>
            <a:pPr lvl="1"/>
            <a:r>
              <a:rPr lang="en-US" sz="2000" dirty="0"/>
              <a:t>That’s the power of margins!</a:t>
            </a:r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2E289-0294-1348-AB8E-43FEA7FC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83794"/>
            <a:ext cx="5448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32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562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yeah.</a:t>
            </a:r>
          </a:p>
          <a:p>
            <a:endParaRPr lang="en-US" sz="2200" dirty="0"/>
          </a:p>
          <a:p>
            <a:r>
              <a:rPr lang="en-US" sz="2200" dirty="0"/>
              <a:t>Basically every time you ever have a </a:t>
            </a:r>
            <a:r>
              <a:rPr lang="en-US" sz="2200" dirty="0" err="1"/>
              <a:t>TextInput</a:t>
            </a:r>
            <a:r>
              <a:rPr lang="en-US" sz="2200" dirty="0"/>
              <a:t> component, you’ll have to/want to add some styling to it.</a:t>
            </a:r>
          </a:p>
          <a:p>
            <a:endParaRPr lang="en-US" sz="2200" dirty="0"/>
          </a:p>
          <a:p>
            <a:r>
              <a:rPr lang="en-US" sz="2200" dirty="0"/>
              <a:t>But that’s not the only thing you’ll want to do!</a:t>
            </a:r>
            <a:endParaRPr lang="en-US" sz="20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2E289-0294-1348-AB8E-43FEA7FC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83794"/>
            <a:ext cx="5448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5620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Thus far, basically everything we’ve done has the same impact on both Android and iOS devices.</a:t>
            </a:r>
          </a:p>
          <a:p>
            <a:pPr lvl="1"/>
            <a:r>
              <a:rPr lang="en-US" sz="2000" dirty="0"/>
              <a:t>This is the first time where there is a slight departure between their default functionality!</a:t>
            </a:r>
          </a:p>
          <a:p>
            <a:endParaRPr lang="en-US" sz="2000" dirty="0"/>
          </a:p>
          <a:p>
            <a:r>
              <a:rPr lang="en-US" sz="2000" dirty="0"/>
              <a:t>On Android, typically when you type text in, it enters it the way that you type it.</a:t>
            </a:r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C08A-BAA9-7C47-8652-FF205F0B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0944"/>
            <a:ext cx="5410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81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59200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But in the name of trying to help you out, iOS will sometimes do some stuff for you!</a:t>
            </a:r>
          </a:p>
          <a:p>
            <a:r>
              <a:rPr lang="en-US" sz="2200" dirty="0"/>
              <a:t>It will usually try to automatically capitalize the first letter of the first word.</a:t>
            </a:r>
          </a:p>
          <a:p>
            <a:r>
              <a:rPr lang="en-US" sz="2200" dirty="0"/>
              <a:t>And it will suggest autocorrect.</a:t>
            </a:r>
            <a:endParaRPr lang="en-US" sz="20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1026" name="Picture 2" descr="How to Type Faster by Avoiding Autocorrect Mistakes on iOS [Quicktip] -  Hongkiat">
            <a:extLst>
              <a:ext uri="{FF2B5EF4-FFF2-40B4-BE49-F238E27FC236}">
                <a16:creationId xmlns:a16="http://schemas.microsoft.com/office/drawing/2014/main" id="{30B30242-E69D-7D4C-96D5-B384BB1A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856007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3CB9B4-62EE-9441-AE62-9B21A6DEE585}"/>
                  </a:ext>
                </a:extLst>
              </p14:cNvPr>
              <p14:cNvContentPartPr/>
              <p14:nvPr/>
            </p14:nvContentPartPr>
            <p14:xfrm>
              <a:off x="4079400" y="1829180"/>
              <a:ext cx="2856240" cy="232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3CB9B4-62EE-9441-AE62-9B21A6DEE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0400" y="1820180"/>
                <a:ext cx="2873880" cy="23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6D2025-21DE-7A4E-A77F-640BDD445807}"/>
                  </a:ext>
                </a:extLst>
              </p14:cNvPr>
              <p14:cNvContentPartPr/>
              <p14:nvPr/>
            </p14:nvContentPartPr>
            <p14:xfrm>
              <a:off x="9498480" y="1944740"/>
              <a:ext cx="1152000" cy="775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6D2025-21DE-7A4E-A77F-640BDD4458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0480" y="1926740"/>
                <a:ext cx="118764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7B4129-8C2A-EF4C-8BC5-DCADF1A9A03D}"/>
                  </a:ext>
                </a:extLst>
              </p14:cNvPr>
              <p14:cNvContentPartPr/>
              <p14:nvPr/>
            </p14:nvContentPartPr>
            <p14:xfrm>
              <a:off x="2683680" y="5330540"/>
              <a:ext cx="55620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7B4129-8C2A-EF4C-8BC5-DCADF1A9A0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5680" y="5312540"/>
                <a:ext cx="591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8645C7-E31B-1A4E-B03C-E6FD5FEE16CC}"/>
                  </a:ext>
                </a:extLst>
              </p14:cNvPr>
              <p14:cNvContentPartPr/>
              <p14:nvPr/>
            </p14:nvContentPartPr>
            <p14:xfrm>
              <a:off x="1484160" y="5700260"/>
              <a:ext cx="1099440" cy="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8645C7-E31B-1A4E-B03C-E6FD5FEE16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66520" y="5682620"/>
                <a:ext cx="113508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1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We’ve been working on this guy for a bit now!</a:t>
            </a:r>
          </a:p>
          <a:p>
            <a:endParaRPr lang="en-US" sz="2000" dirty="0"/>
          </a:p>
          <a:p>
            <a:r>
              <a:rPr lang="en-US" sz="2000" dirty="0"/>
              <a:t>This humble app has taught us about two hooks: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useState</a:t>
            </a:r>
            <a:r>
              <a:rPr lang="en-US" sz="1800" dirty="0"/>
              <a:t> hook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/>
              <a:t>useReducer</a:t>
            </a:r>
            <a:r>
              <a:rPr lang="en-US" sz="1800" dirty="0"/>
              <a:t> hook.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7752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Although in certain contexts, like text messaging, that’s probably all helpful…</a:t>
            </a:r>
          </a:p>
          <a:p>
            <a:endParaRPr lang="en-US" sz="2200" dirty="0"/>
          </a:p>
          <a:p>
            <a:r>
              <a:rPr lang="en-US" sz="2200" dirty="0"/>
              <a:t>In other contexts, like entering in a password, it changing your text without your permission can be *really* frustrating.</a:t>
            </a:r>
            <a:endParaRPr lang="en-US" sz="20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1026" name="Picture 2" descr="How to Type Faster by Avoiding Autocorrect Mistakes on iOS [Quicktip] -  Hongkiat">
            <a:extLst>
              <a:ext uri="{FF2B5EF4-FFF2-40B4-BE49-F238E27FC236}">
                <a16:creationId xmlns:a16="http://schemas.microsoft.com/office/drawing/2014/main" id="{30B30242-E69D-7D4C-96D5-B384BB1A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856007"/>
            <a:ext cx="6350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41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7752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Thankfully, there are some props associated with </a:t>
            </a:r>
            <a:r>
              <a:rPr lang="en-US" sz="2200" dirty="0" err="1"/>
              <a:t>TextInput</a:t>
            </a:r>
            <a:r>
              <a:rPr lang="en-US" sz="2200" dirty="0"/>
              <a:t> that can give us that finer grained control</a:t>
            </a:r>
          </a:p>
          <a:p>
            <a:endParaRPr lang="en-US" sz="2200" dirty="0"/>
          </a:p>
          <a:p>
            <a:r>
              <a:rPr lang="en-US" sz="2200" dirty="0"/>
              <a:t>The first is </a:t>
            </a:r>
            <a:r>
              <a:rPr lang="en-US" sz="2200" dirty="0" err="1"/>
              <a:t>autoCapitalize</a:t>
            </a:r>
            <a:r>
              <a:rPr lang="en-US" sz="2200" dirty="0"/>
              <a:t> </a:t>
            </a:r>
            <a:endParaRPr lang="en-US" sz="20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B047C-CD67-954F-8B85-80568CFF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80032"/>
            <a:ext cx="4114800" cy="224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25E9A-8547-5649-AE8B-F4BAA1CAA752}"/>
              </a:ext>
            </a:extLst>
          </p:cNvPr>
          <p:cNvSpPr txBox="1"/>
          <p:nvPr/>
        </p:nvSpPr>
        <p:spPr>
          <a:xfrm>
            <a:off x="8584823" y="4027932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7841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77520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value of “none” is often what you’ll want.</a:t>
            </a:r>
          </a:p>
          <a:p>
            <a:endParaRPr lang="en-US" sz="2200" dirty="0"/>
          </a:p>
          <a:p>
            <a:r>
              <a:rPr lang="en-US" sz="2200" dirty="0"/>
              <a:t>It turns off automatically capitalizing things.</a:t>
            </a:r>
          </a:p>
          <a:p>
            <a:endParaRPr lang="en-US" sz="2200" dirty="0"/>
          </a:p>
          <a:p>
            <a:r>
              <a:rPr lang="en-US" sz="2200" dirty="0"/>
              <a:t>But you might wonder… why a string? Why not something like:</a:t>
            </a:r>
          </a:p>
          <a:p>
            <a:pPr lvl="1"/>
            <a:r>
              <a:rPr lang="en-US" sz="1800" dirty="0" err="1"/>
              <a:t>autoCapitalize</a:t>
            </a:r>
            <a:r>
              <a:rPr lang="en-US" sz="1800" dirty="0"/>
              <a:t>={false}</a:t>
            </a:r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25E9A-8547-5649-AE8B-F4BAA1CAA752}"/>
              </a:ext>
            </a:extLst>
          </p:cNvPr>
          <p:cNvSpPr txBox="1"/>
          <p:nvPr/>
        </p:nvSpPr>
        <p:spPr>
          <a:xfrm>
            <a:off x="8584823" y="4027932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EA3FF-C7F8-0C44-B1D1-62BF1AA5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8" y="1780032"/>
            <a:ext cx="4368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9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446291"/>
            <a:ext cx="103251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answer is because there’s actually a few choices here!</a:t>
            </a:r>
          </a:p>
          <a:p>
            <a:r>
              <a:rPr lang="en-US" sz="2200" dirty="0"/>
              <a:t>You could have it auto capitalize sentences (the default).</a:t>
            </a:r>
          </a:p>
          <a:p>
            <a:r>
              <a:rPr lang="en-US" sz="2200" dirty="0"/>
              <a:t>But you could also have it auto capitalize words!</a:t>
            </a:r>
          </a:p>
          <a:p>
            <a:pPr lvl="1"/>
            <a:r>
              <a:rPr lang="en-US" sz="2000" dirty="0"/>
              <a:t>i.e., every time you hit space, it wants to capitalize again!</a:t>
            </a:r>
          </a:p>
          <a:p>
            <a:r>
              <a:rPr lang="en-US" sz="2000" dirty="0"/>
              <a:t>Or characters! </a:t>
            </a:r>
          </a:p>
          <a:p>
            <a:pPr lvl="1"/>
            <a:r>
              <a:rPr lang="en-US" sz="1800" dirty="0"/>
              <a:t>i.e., it basically tries to capitalize everything!</a:t>
            </a:r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7723C-637B-994F-B8D3-DC066D71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92100"/>
            <a:ext cx="10591800" cy="256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1DA63-075A-2849-A329-EF0CBD0DF449}"/>
              </a:ext>
            </a:extLst>
          </p:cNvPr>
          <p:cNvSpPr txBox="1"/>
          <p:nvPr/>
        </p:nvSpPr>
        <p:spPr>
          <a:xfrm>
            <a:off x="4749051" y="2813778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814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66421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We’ll stick with “none” for now.</a:t>
            </a:r>
          </a:p>
          <a:p>
            <a:endParaRPr lang="en-US" sz="2200" dirty="0"/>
          </a:p>
          <a:p>
            <a:r>
              <a:rPr lang="en-US" sz="2200" dirty="0"/>
              <a:t>The other prop we’ll want to adjust is </a:t>
            </a:r>
            <a:r>
              <a:rPr lang="en-US" sz="2200" dirty="0" err="1"/>
              <a:t>autoCorrect</a:t>
            </a:r>
            <a:r>
              <a:rPr lang="en-US" sz="2200" dirty="0"/>
              <a:t>.</a:t>
            </a:r>
          </a:p>
          <a:p>
            <a:pPr lvl="1"/>
            <a:r>
              <a:rPr lang="en-US" sz="2000" dirty="0"/>
              <a:t>This one *does* take in a Boolean value!</a:t>
            </a:r>
          </a:p>
          <a:p>
            <a:endParaRPr lang="en-US" sz="2200" dirty="0"/>
          </a:p>
          <a:p>
            <a:r>
              <a:rPr lang="en-US" sz="2200" dirty="0"/>
              <a:t>By default, it will be set to true.</a:t>
            </a:r>
          </a:p>
          <a:p>
            <a:pPr lvl="1"/>
            <a:r>
              <a:rPr lang="en-US" sz="2000" dirty="0"/>
              <a:t>But we can set it to false easily enough!</a:t>
            </a:r>
          </a:p>
          <a:p>
            <a:endParaRPr lang="en-US" sz="18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1DA63-075A-2849-A329-EF0CBD0DF449}"/>
              </a:ext>
            </a:extLst>
          </p:cNvPr>
          <p:cNvSpPr txBox="1"/>
          <p:nvPr/>
        </p:nvSpPr>
        <p:spPr>
          <a:xfrm>
            <a:off x="8914651" y="2760702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F6DA1-32CB-B341-B080-4C872A05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0" y="299178"/>
            <a:ext cx="4216400" cy="251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275CB6-B741-FB4C-952D-85A669215FF8}"/>
                  </a:ext>
                </a:extLst>
              </p14:cNvPr>
              <p14:cNvContentPartPr/>
              <p14:nvPr/>
            </p14:nvContentPartPr>
            <p14:xfrm>
              <a:off x="1089240" y="4011860"/>
              <a:ext cx="1505880" cy="4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275CB6-B741-FB4C-952D-85A669215F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240" y="3994220"/>
                <a:ext cx="1541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0A1335-953D-2046-BABC-A0C5C7976C81}"/>
                  </a:ext>
                </a:extLst>
              </p14:cNvPr>
              <p14:cNvContentPartPr/>
              <p14:nvPr/>
            </p14:nvContentPartPr>
            <p14:xfrm>
              <a:off x="9340800" y="1966340"/>
              <a:ext cx="1134360" cy="30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0A1335-953D-2046-BABC-A0C5C7976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2800" y="1948700"/>
                <a:ext cx="11700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4CE3D6-4304-7542-AC35-70617A345752}"/>
                  </a:ext>
                </a:extLst>
              </p14:cNvPr>
              <p14:cNvContentPartPr/>
              <p14:nvPr/>
            </p14:nvContentPartPr>
            <p14:xfrm>
              <a:off x="1820400" y="5787740"/>
              <a:ext cx="3094200" cy="5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4CE3D6-4304-7542-AC35-70617A3457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1400" y="5779100"/>
                <a:ext cx="31118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F6FB28-48EE-C942-BCA5-9FB9A7501A14}"/>
                  </a:ext>
                </a:extLst>
              </p14:cNvPr>
              <p14:cNvContentPartPr/>
              <p14:nvPr/>
            </p14:nvContentPartPr>
            <p14:xfrm>
              <a:off x="10731120" y="2048780"/>
              <a:ext cx="6598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F6FB28-48EE-C942-BCA5-9FB9A7501A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22480" y="2039780"/>
                <a:ext cx="6775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17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66421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These are often the settings you’ll want your </a:t>
            </a:r>
            <a:r>
              <a:rPr lang="en-US" sz="2200" dirty="0" err="1"/>
              <a:t>TextInput</a:t>
            </a:r>
            <a:r>
              <a:rPr lang="en-US" sz="2200" dirty="0"/>
              <a:t> to have!</a:t>
            </a:r>
          </a:p>
          <a:p>
            <a:endParaRPr lang="en-US" sz="2200" dirty="0"/>
          </a:p>
          <a:p>
            <a:r>
              <a:rPr lang="en-US" sz="2200" dirty="0"/>
              <a:t>If you are ever handling user names, or passwords, or emails…</a:t>
            </a:r>
          </a:p>
          <a:p>
            <a:pPr lvl="1"/>
            <a:r>
              <a:rPr lang="en-US" sz="1800" dirty="0"/>
              <a:t>i.e., things that probably have inconsistent spelling and capitalization…</a:t>
            </a:r>
          </a:p>
          <a:p>
            <a:endParaRPr lang="en-US" sz="2000" dirty="0"/>
          </a:p>
          <a:p>
            <a:r>
              <a:rPr lang="en-US" sz="2000" dirty="0"/>
              <a:t>You don’t’ want the phone changing things from what the user typed in!</a:t>
            </a:r>
          </a:p>
          <a:p>
            <a:endParaRPr lang="en-US" sz="18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1DA63-075A-2849-A329-EF0CBD0DF449}"/>
              </a:ext>
            </a:extLst>
          </p:cNvPr>
          <p:cNvSpPr txBox="1"/>
          <p:nvPr/>
        </p:nvSpPr>
        <p:spPr>
          <a:xfrm>
            <a:off x="8914651" y="2760702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F6DA1-32CB-B341-B080-4C872A05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0" y="299178"/>
            <a:ext cx="4216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TextInput</a:t>
            </a:r>
            <a:r>
              <a:rPr lang="en-US" dirty="0"/>
              <a:t>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93599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OK! We’ve just made our first </a:t>
            </a:r>
            <a:r>
              <a:rPr lang="en-US" sz="2200" dirty="0" err="1"/>
              <a:t>TextInput</a:t>
            </a:r>
            <a:r>
              <a:rPr lang="en-US" sz="2200" dirty="0"/>
              <a:t> component!</a:t>
            </a:r>
          </a:p>
          <a:p>
            <a:endParaRPr lang="en-US" sz="2200" dirty="0"/>
          </a:p>
          <a:p>
            <a:r>
              <a:rPr lang="en-US" sz="2200" dirty="0"/>
              <a:t>Delightful!</a:t>
            </a:r>
          </a:p>
          <a:p>
            <a:endParaRPr lang="en-US" sz="2200" dirty="0"/>
          </a:p>
          <a:p>
            <a:r>
              <a:rPr lang="en-US" sz="2200" dirty="0"/>
              <a:t>Now, let’s explore some of the intricacies of the relationship between text and state.</a:t>
            </a:r>
            <a:endParaRPr lang="en-US" sz="20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19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833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The </a:t>
            </a:r>
            <a:r>
              <a:rPr lang="en-US" sz="2200" strike="sngStrike" dirty="0" err="1"/>
              <a:t>TextInput</a:t>
            </a:r>
            <a:r>
              <a:rPr lang="en-US" sz="2200" strike="sngStrike" dirty="0"/>
              <a:t> Component</a:t>
            </a:r>
          </a:p>
          <a:p>
            <a:r>
              <a:rPr lang="en-US" sz="2200" dirty="0"/>
              <a:t>Text and State</a:t>
            </a:r>
          </a:p>
          <a:p>
            <a:r>
              <a:rPr lang="en-US" sz="2200"/>
              <a:t>Conditional JSX</a:t>
            </a:r>
            <a:endParaRPr lang="en-US" sz="22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506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93599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I’m going to warn you right off the bat: we’ll have to treat this a little differently than how we’ve worked with state before.</a:t>
            </a:r>
          </a:p>
          <a:p>
            <a:endParaRPr lang="en-US" sz="2200" dirty="0"/>
          </a:p>
          <a:p>
            <a:r>
              <a:rPr lang="en-US" sz="2200" dirty="0"/>
              <a:t>But, ah, pretend for a second you didn’t know that!</a:t>
            </a:r>
          </a:p>
          <a:p>
            <a:endParaRPr lang="en-US" sz="2200" dirty="0"/>
          </a:p>
          <a:p>
            <a:r>
              <a:rPr lang="en-US" sz="2200" dirty="0"/>
              <a:t>How do think you would have to/want to use state here?</a:t>
            </a:r>
          </a:p>
        </p:txBody>
      </p:sp>
    </p:spTree>
    <p:extLst>
      <p:ext uri="{BB962C8B-B14F-4D97-AF65-F5344CB8AC3E}">
        <p14:creationId xmlns:p14="http://schemas.microsoft.com/office/powerpoint/2010/main" val="39117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7010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Instead of me predicting what I think you might have guessed… let me show you some considerations that we need to have.</a:t>
            </a:r>
          </a:p>
          <a:p>
            <a:endParaRPr lang="en-US" sz="2200" dirty="0"/>
          </a:p>
          <a:p>
            <a:r>
              <a:rPr lang="en-US" sz="2200" dirty="0"/>
              <a:t>So, right now, our </a:t>
            </a:r>
            <a:r>
              <a:rPr lang="en-US" sz="2200" dirty="0" err="1"/>
              <a:t>TextInput</a:t>
            </a:r>
            <a:r>
              <a:rPr lang="en-US" sz="2200" dirty="0"/>
              <a:t> component let’s us type in letters, and they show up!</a:t>
            </a:r>
          </a:p>
          <a:p>
            <a:endParaRPr lang="en-US" sz="2200" dirty="0"/>
          </a:p>
          <a:p>
            <a:r>
              <a:rPr lang="en-US" sz="2200" dirty="0"/>
              <a:t>So it seems like all is well, yeah?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678A9-AD1C-674E-834F-2FFAC294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87" y="-14224"/>
            <a:ext cx="3867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8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Today, we leave that particular app behind!</a:t>
            </a:r>
          </a:p>
          <a:p>
            <a:endParaRPr lang="en-US" sz="2000" dirty="0"/>
          </a:p>
          <a:p>
            <a:r>
              <a:rPr lang="en-US" sz="2000" dirty="0"/>
              <a:t>And return to…</a:t>
            </a:r>
          </a:p>
          <a:p>
            <a:endParaRPr lang="en-US" sz="2000" dirty="0"/>
          </a:p>
          <a:p>
            <a:r>
              <a:rPr lang="en-US" sz="2000" dirty="0"/>
              <a:t>THIS guy!</a:t>
            </a:r>
          </a:p>
          <a:p>
            <a:pPr lvl="1"/>
            <a:r>
              <a:rPr lang="en-US" sz="1600" dirty="0"/>
              <a:t>Seen ever-so-briefly when we were first learning about state!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48B08-EA85-C14C-AD96-C1CC22C992A6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6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1429A0BA-FFB4-BE4D-92DA-FC2F3E111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A2BB6-FAF4-B54C-A3A1-95E0212A9059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7444A-151C-FA44-89FD-8C0365BCF0A8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51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7010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 let’s quickly visualize this parent-child relationship of this app.</a:t>
            </a:r>
          </a:p>
          <a:p>
            <a:pPr lvl="1"/>
            <a:r>
              <a:rPr lang="en-US" sz="2000" dirty="0"/>
              <a:t>Only two components, so it is pretty easy!</a:t>
            </a:r>
          </a:p>
          <a:p>
            <a:pPr lvl="1"/>
            <a:r>
              <a:rPr lang="en-US" sz="2000" dirty="0" err="1"/>
              <a:t>TextScreen</a:t>
            </a:r>
            <a:r>
              <a:rPr lang="en-US" sz="2000" dirty="0"/>
              <a:t> is the parent of </a:t>
            </a:r>
            <a:r>
              <a:rPr lang="en-US" sz="2000" dirty="0" err="1"/>
              <a:t>TextInput</a:t>
            </a:r>
            <a:endParaRPr lang="en-US" sz="2000" dirty="0"/>
          </a:p>
          <a:p>
            <a:endParaRPr lang="en-US" sz="2200" dirty="0"/>
          </a:p>
          <a:p>
            <a:r>
              <a:rPr lang="en-US" sz="2200" dirty="0"/>
              <a:t>But the text that we are writing is currently part of the </a:t>
            </a:r>
            <a:r>
              <a:rPr lang="en-US" sz="2200" dirty="0" err="1"/>
              <a:t>TextInput</a:t>
            </a:r>
            <a:r>
              <a:rPr lang="en-US" sz="2200" dirty="0"/>
              <a:t> component.</a:t>
            </a:r>
          </a:p>
          <a:p>
            <a:pPr lvl="1"/>
            <a:r>
              <a:rPr lang="en-US" sz="2000" dirty="0"/>
              <a:t>i.e., it is part of the child component!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200" y="1133353"/>
            <a:ext cx="22733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3117850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667750" y="4305300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“life is good”}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EB0F7-A025-2D4B-B114-386EE7B3653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21850" y="1755653"/>
            <a:ext cx="0" cy="13621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8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7010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You may recall that the previous advice that we gave was “define state in the upper-most parent”</a:t>
            </a:r>
          </a:p>
          <a:p>
            <a:endParaRPr lang="en-US" sz="2200" dirty="0"/>
          </a:p>
          <a:p>
            <a:r>
              <a:rPr lang="en-US" sz="2200" dirty="0"/>
              <a:t>But here, we didn’t *really* define any state. We’re just taking advantage of the built-in properties of </a:t>
            </a:r>
            <a:r>
              <a:rPr lang="en-US" sz="2200" dirty="0" err="1"/>
              <a:t>TextInput</a:t>
            </a:r>
            <a:r>
              <a:rPr lang="en-US" sz="2200" dirty="0"/>
              <a:t> to store some text.</a:t>
            </a:r>
          </a:p>
          <a:p>
            <a:endParaRPr lang="en-US" sz="2200" dirty="0"/>
          </a:p>
          <a:p>
            <a:r>
              <a:rPr lang="en-US" sz="2200" dirty="0"/>
              <a:t>And again, that’s fine for now…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200" y="1133353"/>
            <a:ext cx="22733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3117850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667750" y="4305300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“life is good”}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EB0F7-A025-2D4B-B114-386EE7B3653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721850" y="1755653"/>
            <a:ext cx="0" cy="13621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850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4470399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But eventually, we want whatever text is in that </a:t>
            </a:r>
            <a:r>
              <a:rPr lang="en-US" sz="2200" dirty="0" err="1"/>
              <a:t>TextInput</a:t>
            </a:r>
            <a:r>
              <a:rPr lang="en-US" sz="2200" dirty="0"/>
              <a:t> field to ALSO show up in another child component of </a:t>
            </a:r>
            <a:r>
              <a:rPr lang="en-US" sz="2200" dirty="0" err="1"/>
              <a:t>TextScreen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And *that’s* something we haven’t had to contend with before!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200" y="1133353"/>
            <a:ext cx="22733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5632450" y="3117850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6130925" y="4281709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“life is good”}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7754877" y="1150876"/>
            <a:ext cx="1362197" cy="2571750"/>
          </a:xfrm>
          <a:prstGeom prst="bentConnector3">
            <a:avLst>
              <a:gd name="adj1" fmla="val 48135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C756D-D9AF-344C-A04F-81055BACC284}"/>
              </a:ext>
            </a:extLst>
          </p:cNvPr>
          <p:cNvSpPr/>
          <p:nvPr/>
        </p:nvSpPr>
        <p:spPr>
          <a:xfrm>
            <a:off x="8905876" y="3088548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147D8-35EE-234A-8AD8-D80AF56A2C2B}"/>
              </a:ext>
            </a:extLst>
          </p:cNvPr>
          <p:cNvSpPr/>
          <p:nvPr/>
        </p:nvSpPr>
        <p:spPr>
          <a:xfrm>
            <a:off x="9271001" y="4281708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“”} 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605A6BC-A913-ED48-AF3D-E14AF91A75A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9406241" y="2071262"/>
            <a:ext cx="1332895" cy="701676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7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4470399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We could have </a:t>
            </a:r>
            <a:r>
              <a:rPr lang="en-US" sz="2200" dirty="0" err="1"/>
              <a:t>TextScreen</a:t>
            </a:r>
            <a:r>
              <a:rPr lang="en-US" sz="2200" dirty="0"/>
              <a:t> just kind of… reach into its child component and grab the data that is in there…</a:t>
            </a:r>
          </a:p>
          <a:p>
            <a:endParaRPr lang="en-US" sz="2200" dirty="0"/>
          </a:p>
          <a:p>
            <a:r>
              <a:rPr lang="en-US" sz="2200" dirty="0"/>
              <a:t>But this is typically frowned upon!</a:t>
            </a:r>
          </a:p>
          <a:p>
            <a:pPr lvl="1"/>
            <a:r>
              <a:rPr lang="en-US" sz="1800" dirty="0"/>
              <a:t>We like the data flowing down from parent to child, not vice versa.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200" y="1133353"/>
            <a:ext cx="2273300" cy="6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5632450" y="3117850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6130925" y="4281709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“life is good”}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7754877" y="1150876"/>
            <a:ext cx="1362197" cy="2571750"/>
          </a:xfrm>
          <a:prstGeom prst="bentConnector3">
            <a:avLst>
              <a:gd name="adj1" fmla="val 48135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C756D-D9AF-344C-A04F-81055BACC284}"/>
              </a:ext>
            </a:extLst>
          </p:cNvPr>
          <p:cNvSpPr/>
          <p:nvPr/>
        </p:nvSpPr>
        <p:spPr>
          <a:xfrm>
            <a:off x="8905876" y="3088548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B147D8-35EE-234A-8AD8-D80AF56A2C2B}"/>
              </a:ext>
            </a:extLst>
          </p:cNvPr>
          <p:cNvSpPr/>
          <p:nvPr/>
        </p:nvSpPr>
        <p:spPr>
          <a:xfrm>
            <a:off x="9271001" y="4281708"/>
            <a:ext cx="2305050" cy="615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 err="1">
                <a:solidFill>
                  <a:schemeClr val="tx1"/>
                </a:solidFill>
              </a:rPr>
              <a:t>currentText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“”} 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605A6BC-A913-ED48-AF3D-E14AF91A75A0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9406241" y="2071262"/>
            <a:ext cx="1332895" cy="701676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133D32-8F10-CB42-813D-60C8A909C6CA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7283450" y="1755653"/>
            <a:ext cx="2438400" cy="2526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447039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ah, the solution is basically to just do exactly that!</a:t>
            </a:r>
          </a:p>
          <a:p>
            <a:endParaRPr lang="en-US" sz="2200" dirty="0"/>
          </a:p>
          <a:p>
            <a:r>
              <a:rPr lang="en-US" sz="2200" dirty="0"/>
              <a:t>We’ll declare a piece of state in the parent component that will keep track of our current state!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05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5292725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we’ll pass it down to our </a:t>
            </a:r>
            <a:r>
              <a:rPr lang="en-US" sz="2200" dirty="0" err="1"/>
              <a:t>TextInput</a:t>
            </a:r>
            <a:r>
              <a:rPr lang="en-US" sz="2200" dirty="0"/>
              <a:t> using a special prop called value.</a:t>
            </a:r>
          </a:p>
          <a:p>
            <a:pPr lvl="1"/>
            <a:r>
              <a:rPr lang="en-US" sz="2000" dirty="0"/>
              <a:t>It expects a string.</a:t>
            </a:r>
          </a:p>
          <a:p>
            <a:endParaRPr lang="en-US" sz="2200" dirty="0"/>
          </a:p>
          <a:p>
            <a:r>
              <a:rPr lang="en-US" sz="2200" dirty="0"/>
              <a:t>The value prop basically says “hey –make the contents of this </a:t>
            </a:r>
            <a:r>
              <a:rPr lang="en-US" sz="2200" dirty="0" err="1"/>
              <a:t>TextInput</a:t>
            </a:r>
            <a:r>
              <a:rPr lang="en-US" sz="2200" dirty="0"/>
              <a:t> the string that is stored in value.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F26878-47D8-6A41-B2A8-7DD8E77A6FBE}"/>
              </a:ext>
            </a:extLst>
          </p:cNvPr>
          <p:cNvSpPr/>
          <p:nvPr/>
        </p:nvSpPr>
        <p:spPr>
          <a:xfrm>
            <a:off x="7137401" y="2046830"/>
            <a:ext cx="2543176" cy="365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{value: 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813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5292725" cy="3849624"/>
          </a:xfrm>
        </p:spPr>
        <p:txBody>
          <a:bodyPr>
            <a:normAutofit/>
          </a:bodyPr>
          <a:lstStyle/>
          <a:p>
            <a:r>
              <a:rPr lang="en-US" sz="2200" dirty="0" err="1"/>
              <a:t>TextInput</a:t>
            </a:r>
            <a:r>
              <a:rPr lang="en-US" sz="2200" dirty="0"/>
              <a:t> also has another prop called </a:t>
            </a:r>
            <a:r>
              <a:rPr lang="en-US" sz="2200" dirty="0" err="1"/>
              <a:t>onChangeText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This will be another call back function – </a:t>
            </a:r>
          </a:p>
          <a:p>
            <a:pPr lvl="1"/>
            <a:r>
              <a:rPr lang="en-US" sz="2000" dirty="0" err="1"/>
              <a:t>onChangeText</a:t>
            </a:r>
            <a:r>
              <a:rPr lang="en-US" sz="2000" dirty="0"/>
              <a:t> takes in a function</a:t>
            </a:r>
          </a:p>
          <a:p>
            <a:pPr lvl="1"/>
            <a:r>
              <a:rPr lang="en-US" sz="2000" dirty="0"/>
              <a:t>That function will be called whenever the text of the </a:t>
            </a:r>
            <a:r>
              <a:rPr lang="en-US" sz="2000" dirty="0" err="1"/>
              <a:t>TextInput</a:t>
            </a:r>
            <a:r>
              <a:rPr lang="en-US" sz="2000" dirty="0"/>
              <a:t> changes!</a:t>
            </a:r>
          </a:p>
          <a:p>
            <a:pPr lvl="2"/>
            <a:r>
              <a:rPr lang="en-US" sz="1500" dirty="0"/>
              <a:t>More on this in just a second.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F26878-47D8-6A41-B2A8-7DD8E77A6FBE}"/>
              </a:ext>
            </a:extLst>
          </p:cNvPr>
          <p:cNvSpPr/>
          <p:nvPr/>
        </p:nvSpPr>
        <p:spPr>
          <a:xfrm>
            <a:off x="7137401" y="2046830"/>
            <a:ext cx="2543176" cy="365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{value: 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onChangeText</a:t>
            </a:r>
            <a:r>
              <a:rPr lang="en-US" sz="1200" dirty="0">
                <a:solidFill>
                  <a:schemeClr val="tx1"/>
                </a:solidFill>
              </a:rPr>
              <a:t>: () =&gt; {} }</a:t>
            </a:r>
          </a:p>
        </p:txBody>
      </p:sp>
    </p:spTree>
    <p:extLst>
      <p:ext uri="{BB962C8B-B14F-4D97-AF65-F5344CB8AC3E}">
        <p14:creationId xmlns:p14="http://schemas.microsoft.com/office/powerpoint/2010/main" val="1318578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5292725" cy="3849624"/>
          </a:xfrm>
        </p:spPr>
        <p:txBody>
          <a:bodyPr>
            <a:normAutofit/>
          </a:bodyPr>
          <a:lstStyle/>
          <a:p>
            <a:r>
              <a:rPr lang="en-US" sz="2200" dirty="0"/>
              <a:t>First, let’s just quickly verify how the value prop works!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F26878-47D8-6A41-B2A8-7DD8E77A6FBE}"/>
              </a:ext>
            </a:extLst>
          </p:cNvPr>
          <p:cNvSpPr/>
          <p:nvPr/>
        </p:nvSpPr>
        <p:spPr>
          <a:xfrm>
            <a:off x="7137401" y="2046830"/>
            <a:ext cx="2543176" cy="365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{value: 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onChangeText</a:t>
            </a:r>
            <a:r>
              <a:rPr lang="en-US" sz="1200" dirty="0">
                <a:solidFill>
                  <a:schemeClr val="tx1"/>
                </a:solidFill>
              </a:rPr>
              <a:t>: () =&gt; {} }</a:t>
            </a:r>
          </a:p>
        </p:txBody>
      </p:sp>
    </p:spTree>
    <p:extLst>
      <p:ext uri="{BB962C8B-B14F-4D97-AF65-F5344CB8AC3E}">
        <p14:creationId xmlns:p14="http://schemas.microsoft.com/office/powerpoint/2010/main" val="407928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2119411"/>
            <a:ext cx="44831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We’ve updated our </a:t>
            </a:r>
            <a:r>
              <a:rPr lang="en-US" sz="2200" dirty="0" err="1"/>
              <a:t>TextInput</a:t>
            </a:r>
            <a:r>
              <a:rPr lang="en-US" sz="2200" dirty="0"/>
              <a:t> to have a value prop.</a:t>
            </a:r>
          </a:p>
          <a:p>
            <a:endParaRPr lang="en-US" sz="2200" dirty="0"/>
          </a:p>
          <a:p>
            <a:r>
              <a:rPr lang="en-US" sz="2200" dirty="0"/>
              <a:t>We’ve given it a very dramatic string.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C4A30-4499-2144-A59E-4AAFF68D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0"/>
            <a:ext cx="6705600" cy="280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B8175D-78DC-7B41-8C29-983AFB28FA68}"/>
                  </a:ext>
                </a:extLst>
              </p14:cNvPr>
              <p14:cNvContentPartPr/>
              <p14:nvPr/>
            </p14:nvContentPartPr>
            <p14:xfrm>
              <a:off x="2356420" y="3012140"/>
              <a:ext cx="6008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B8175D-78DC-7B41-8C29-983AFB28FA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420" y="2976500"/>
                <a:ext cx="672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5840D5-0C5C-5A4A-A529-2FCA6A614D69}"/>
                  </a:ext>
                </a:extLst>
              </p14:cNvPr>
              <p14:cNvContentPartPr/>
              <p14:nvPr/>
            </p14:nvContentPartPr>
            <p14:xfrm>
              <a:off x="7460140" y="2005580"/>
              <a:ext cx="364680" cy="3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5840D5-0C5C-5A4A-A529-2FCA6A614D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4500" y="1969580"/>
                <a:ext cx="436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A9B39B-0985-8241-986E-1DD14D8B6AED}"/>
                  </a:ext>
                </a:extLst>
              </p14:cNvPr>
              <p14:cNvContentPartPr/>
              <p14:nvPr/>
            </p14:nvContentPartPr>
            <p14:xfrm>
              <a:off x="3249580" y="4039940"/>
              <a:ext cx="1501920" cy="32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A9B39B-0985-8241-986E-1DD14D8B6A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1940" y="4022300"/>
                <a:ext cx="15375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9796AC-8216-5148-A24A-7FC3381E637C}"/>
                  </a:ext>
                </a:extLst>
              </p14:cNvPr>
              <p14:cNvContentPartPr/>
              <p14:nvPr/>
            </p14:nvContentPartPr>
            <p14:xfrm>
              <a:off x="1154380" y="4416860"/>
              <a:ext cx="666000" cy="11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9796AC-8216-5148-A24A-7FC3381E63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6380" y="4398860"/>
                <a:ext cx="701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EABE7D-0328-E04C-B0BD-10A9A9F10CAD}"/>
                  </a:ext>
                </a:extLst>
              </p14:cNvPr>
              <p14:cNvContentPartPr/>
              <p14:nvPr/>
            </p14:nvContentPartPr>
            <p14:xfrm>
              <a:off x="8201740" y="1937180"/>
              <a:ext cx="3677040" cy="103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EABE7D-0328-E04C-B0BD-10A9A9F10C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3740" y="1919540"/>
                <a:ext cx="371268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18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2119411"/>
            <a:ext cx="44831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And because of that, that string will show up in the box.</a:t>
            </a:r>
          </a:p>
          <a:p>
            <a:endParaRPr lang="en-US" sz="2200" dirty="0"/>
          </a:p>
          <a:p>
            <a:r>
              <a:rPr lang="en-US" sz="2200" dirty="0"/>
              <a:t>And true to the text – it is unchanging.</a:t>
            </a:r>
          </a:p>
          <a:p>
            <a:endParaRPr lang="en-US" sz="2200" dirty="0"/>
          </a:p>
          <a:p>
            <a:r>
              <a:rPr lang="en-US" sz="2200" dirty="0"/>
              <a:t>Even if you typed in the keyboard, it wouldn’t stick!</a:t>
            </a:r>
          </a:p>
          <a:p>
            <a:pPr lvl="1"/>
            <a:r>
              <a:rPr lang="en-US" sz="1400" dirty="0"/>
              <a:t>Because the string in the value prop has been hardcoded!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2F7C7-AA0C-1243-B44B-BA5C35C4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520" y="0"/>
            <a:ext cx="3830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As you may recall: the idea behind this one is that as you type in the name, character by character up top…</a:t>
            </a:r>
          </a:p>
          <a:p>
            <a:endParaRPr lang="en-US" sz="2000" dirty="0"/>
          </a:p>
          <a:p>
            <a:r>
              <a:rPr lang="en-US" sz="2000" dirty="0"/>
              <a:t>It starts showing up character by character down below.</a:t>
            </a:r>
            <a:endParaRPr lang="en-US" sz="16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9BD67-4620-4540-BC67-6521448E5268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11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36B75943-9EF9-624D-B440-AC04B7F2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94CEB-29B6-4643-930B-FCB5BCF0A337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CA2A1-9C18-4643-A49B-E83069B73297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  <a:p>
              <a:r>
                <a:rPr lang="en-US" dirty="0" err="1"/>
                <a:t>Benjami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F8997F-5DD5-E14C-846D-8B891C801BDC}"/>
              </a:ext>
            </a:extLst>
          </p:cNvPr>
          <p:cNvSpPr/>
          <p:nvPr/>
        </p:nvSpPr>
        <p:spPr>
          <a:xfrm>
            <a:off x="8881724" y="1620993"/>
            <a:ext cx="2364828" cy="492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Benjami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88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5292725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 jumping back to here…</a:t>
            </a:r>
          </a:p>
          <a:p>
            <a:endParaRPr lang="en-US" sz="2200" dirty="0"/>
          </a:p>
          <a:p>
            <a:r>
              <a:rPr lang="en-US" sz="2200" dirty="0"/>
              <a:t>That callback function we’ll store inside of </a:t>
            </a:r>
            <a:r>
              <a:rPr lang="en-US" sz="2200" dirty="0" err="1"/>
              <a:t>onChangeText</a:t>
            </a:r>
            <a:r>
              <a:rPr lang="en-US" sz="2200" dirty="0"/>
              <a:t> is going to get called any time someone tries to change the text in our </a:t>
            </a:r>
            <a:r>
              <a:rPr lang="en-US" sz="2200" dirty="0" err="1"/>
              <a:t>TextInput</a:t>
            </a:r>
            <a:r>
              <a:rPr lang="en-US" sz="2200" dirty="0"/>
              <a:t>.</a:t>
            </a:r>
            <a:endParaRPr lang="en-US" sz="1300" dirty="0"/>
          </a:p>
          <a:p>
            <a:pPr lvl="1"/>
            <a:r>
              <a:rPr lang="en-US" sz="2000" dirty="0"/>
              <a:t>i.e., anytime someone tries to type something.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F26878-47D8-6A41-B2A8-7DD8E77A6FBE}"/>
              </a:ext>
            </a:extLst>
          </p:cNvPr>
          <p:cNvSpPr/>
          <p:nvPr/>
        </p:nvSpPr>
        <p:spPr>
          <a:xfrm>
            <a:off x="7137401" y="2046830"/>
            <a:ext cx="2543176" cy="365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{value: 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onChangeText</a:t>
            </a:r>
            <a:r>
              <a:rPr lang="en-US" sz="1200" dirty="0">
                <a:solidFill>
                  <a:schemeClr val="tx1"/>
                </a:solidFill>
              </a:rPr>
              <a:t>: () =&gt; {} }</a:t>
            </a:r>
          </a:p>
        </p:txBody>
      </p:sp>
    </p:spTree>
    <p:extLst>
      <p:ext uri="{BB962C8B-B14F-4D97-AF65-F5344CB8AC3E}">
        <p14:creationId xmlns:p14="http://schemas.microsoft.com/office/powerpoint/2010/main" val="4103710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5292725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So then, another mind’s eye programming moment…</a:t>
            </a:r>
          </a:p>
          <a:p>
            <a:r>
              <a:rPr lang="en-US" sz="2000" dirty="0"/>
              <a:t>We now have a piece of state declared in </a:t>
            </a:r>
            <a:r>
              <a:rPr lang="en-US" sz="2000" dirty="0" err="1"/>
              <a:t>TextScreen</a:t>
            </a:r>
            <a:endParaRPr lang="en-US" sz="2000" dirty="0"/>
          </a:p>
          <a:p>
            <a:pPr lvl="1"/>
            <a:r>
              <a:rPr lang="en-US" sz="1800" dirty="0"/>
              <a:t>Let’s say done using “</a:t>
            </a:r>
            <a:r>
              <a:rPr lang="en-US" sz="1800" dirty="0" err="1"/>
              <a:t>useState</a:t>
            </a:r>
            <a:r>
              <a:rPr lang="en-US" sz="1800" dirty="0"/>
              <a:t>” as opposed to ”</a:t>
            </a:r>
            <a:r>
              <a:rPr lang="en-US" sz="1800" dirty="0" err="1"/>
              <a:t>useReducer</a:t>
            </a:r>
            <a:r>
              <a:rPr lang="en-US" sz="1800" dirty="0"/>
              <a:t>”</a:t>
            </a:r>
          </a:p>
          <a:p>
            <a:r>
              <a:rPr lang="en-US" sz="2000" dirty="0"/>
              <a:t>And we now know about these two props.</a:t>
            </a:r>
          </a:p>
          <a:p>
            <a:r>
              <a:rPr lang="en-US" sz="2000" dirty="0"/>
              <a:t>What do we do make it so that our text input actually updates its contents?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9C30A-C887-4F4F-8D91-3281D7FEC447}"/>
              </a:ext>
            </a:extLst>
          </p:cNvPr>
          <p:cNvSpPr/>
          <p:nvPr/>
        </p:nvSpPr>
        <p:spPr>
          <a:xfrm>
            <a:off x="8585199" y="384053"/>
            <a:ext cx="226695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TextScreen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D1D30-7D34-974A-9C10-688C6D755D79}"/>
              </a:ext>
            </a:extLst>
          </p:cNvPr>
          <p:cNvSpPr/>
          <p:nvPr/>
        </p:nvSpPr>
        <p:spPr>
          <a:xfrm>
            <a:off x="8204200" y="2985582"/>
            <a:ext cx="3035300" cy="1911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06BEB-46B1-DB4B-A000-696FD59DE360}"/>
              </a:ext>
            </a:extLst>
          </p:cNvPr>
          <p:cNvSpPr/>
          <p:nvPr/>
        </p:nvSpPr>
        <p:spPr>
          <a:xfrm>
            <a:off x="8918574" y="1299542"/>
            <a:ext cx="1600199" cy="30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: “hi”}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9314237-D8F7-514B-983F-582C8657759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9105298" y="2369029"/>
            <a:ext cx="1229929" cy="3175"/>
          </a:xfrm>
          <a:prstGeom prst="bentConnector3">
            <a:avLst>
              <a:gd name="adj1" fmla="val 50000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F26878-47D8-6A41-B2A8-7DD8E77A6FBE}"/>
              </a:ext>
            </a:extLst>
          </p:cNvPr>
          <p:cNvSpPr/>
          <p:nvPr/>
        </p:nvSpPr>
        <p:spPr>
          <a:xfrm>
            <a:off x="7137401" y="2046830"/>
            <a:ext cx="2543176" cy="365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{value: </a:t>
            </a:r>
            <a:r>
              <a:rPr lang="en-US" sz="1200" dirty="0" err="1">
                <a:solidFill>
                  <a:schemeClr val="tx1"/>
                </a:solidFill>
              </a:rPr>
              <a:t>currentText</a:t>
            </a:r>
            <a:r>
              <a:rPr lang="en-US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onChangeText</a:t>
            </a:r>
            <a:r>
              <a:rPr lang="en-US" sz="1200" dirty="0">
                <a:solidFill>
                  <a:schemeClr val="tx1"/>
                </a:solidFill>
              </a:rPr>
              <a:t>: () =&gt; {} }</a:t>
            </a:r>
          </a:p>
        </p:txBody>
      </p:sp>
    </p:spTree>
    <p:extLst>
      <p:ext uri="{BB962C8B-B14F-4D97-AF65-F5344CB8AC3E}">
        <p14:creationId xmlns:p14="http://schemas.microsoft.com/office/powerpoint/2010/main" val="869509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19411"/>
            <a:ext cx="72517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Let’s chat about it!</a:t>
            </a:r>
          </a:p>
          <a:p>
            <a:endParaRPr lang="en-US" sz="2200" dirty="0"/>
          </a:p>
          <a:p>
            <a:r>
              <a:rPr lang="en-US" sz="2200" dirty="0"/>
              <a:t>First, we’ll need to import the </a:t>
            </a:r>
            <a:r>
              <a:rPr lang="en-US" sz="2200" dirty="0" err="1"/>
              <a:t>useState</a:t>
            </a:r>
            <a:r>
              <a:rPr lang="en-US" sz="2200" dirty="0"/>
              <a:t> hook from the react library.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9E476-3D13-924B-902E-E0FA818E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4843807"/>
            <a:ext cx="7747000" cy="66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2F0119-5E90-FC4C-B58A-3AAB7376915C}"/>
                  </a:ext>
                </a:extLst>
              </p14:cNvPr>
              <p14:cNvContentPartPr/>
              <p14:nvPr/>
            </p14:nvContentPartPr>
            <p14:xfrm>
              <a:off x="3523900" y="3588500"/>
              <a:ext cx="322920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2F0119-5E90-FC4C-B58A-3AAB73769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5900" y="3570860"/>
                <a:ext cx="3264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ACF230-C604-8F41-AB65-049056CADA2F}"/>
                  </a:ext>
                </a:extLst>
              </p14:cNvPr>
              <p14:cNvContentPartPr/>
              <p14:nvPr/>
            </p14:nvContentPartPr>
            <p14:xfrm>
              <a:off x="4319860" y="5129660"/>
              <a:ext cx="807480" cy="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ACF230-C604-8F41-AB65-049056CADA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1860" y="5111660"/>
                <a:ext cx="84312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606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103251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then we’ll use it in the way that we’ve done several times by this point!</a:t>
            </a:r>
          </a:p>
          <a:p>
            <a:endParaRPr lang="en-US" sz="2200" dirty="0"/>
          </a:p>
          <a:p>
            <a:r>
              <a:rPr lang="en-US" sz="2200" dirty="0"/>
              <a:t>We recall/see…</a:t>
            </a:r>
          </a:p>
          <a:p>
            <a:pPr lvl="1"/>
            <a:r>
              <a:rPr lang="en-US" sz="2000" dirty="0" err="1"/>
              <a:t>useState</a:t>
            </a:r>
            <a:r>
              <a:rPr lang="en-US" sz="2000" dirty="0"/>
              <a:t> is our hook we are calling.</a:t>
            </a:r>
          </a:p>
          <a:p>
            <a:pPr lvl="2"/>
            <a:r>
              <a:rPr lang="en-US" sz="1900" dirty="0"/>
              <a:t>It takes as input the default/starting value for our piece of state.</a:t>
            </a:r>
          </a:p>
          <a:p>
            <a:pPr lvl="3"/>
            <a:r>
              <a:rPr lang="en-US" sz="1900" dirty="0"/>
              <a:t>Here, set to the empty string.</a:t>
            </a:r>
          </a:p>
          <a:p>
            <a:pPr lvl="2"/>
            <a:r>
              <a:rPr lang="en-US" sz="1900" dirty="0"/>
              <a:t>It returns an array.</a:t>
            </a:r>
          </a:p>
          <a:p>
            <a:pPr lvl="3"/>
            <a:r>
              <a:rPr lang="en-US" sz="1900" dirty="0"/>
              <a:t>We store the first element of that array in a variable called name, here.</a:t>
            </a:r>
          </a:p>
          <a:p>
            <a:pPr lvl="4"/>
            <a:r>
              <a:rPr lang="en-US" sz="1900" dirty="0"/>
              <a:t>This is for *reading* purposes only. Not changing values.</a:t>
            </a:r>
          </a:p>
          <a:p>
            <a:pPr lvl="3"/>
            <a:r>
              <a:rPr lang="en-US" sz="1900" dirty="0"/>
              <a:t>We store the second element in a variable called </a:t>
            </a:r>
            <a:r>
              <a:rPr lang="en-US" sz="1900" dirty="0" err="1"/>
              <a:t>setName</a:t>
            </a:r>
            <a:r>
              <a:rPr lang="en-US" sz="1900" dirty="0"/>
              <a:t>.</a:t>
            </a:r>
          </a:p>
          <a:p>
            <a:pPr lvl="4"/>
            <a:r>
              <a:rPr lang="en-US" sz="1900" dirty="0"/>
              <a:t>This is our *setter function* -- this is how we will update the state.</a:t>
            </a:r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8B3A7-A09D-9843-9476-6EC57B1B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1042022"/>
            <a:ext cx="6172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8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54737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We can then have this piece of state be what we pass in to value!</a:t>
            </a:r>
          </a:p>
          <a:p>
            <a:endParaRPr lang="en-US" sz="2200" dirty="0"/>
          </a:p>
          <a:p>
            <a:r>
              <a:rPr lang="en-US" sz="2200" dirty="0"/>
              <a:t>Might feel weird to have the parent (</a:t>
            </a:r>
            <a:r>
              <a:rPr lang="en-US" sz="2200" dirty="0" err="1"/>
              <a:t>TextScreen</a:t>
            </a:r>
            <a:r>
              <a:rPr lang="en-US" sz="2200" dirty="0"/>
              <a:t>) tell the child (</a:t>
            </a:r>
            <a:r>
              <a:rPr lang="en-US" sz="2200" dirty="0" err="1"/>
              <a:t>TextInput</a:t>
            </a:r>
            <a:r>
              <a:rPr lang="en-US" sz="2200" dirty="0"/>
              <a:t>) what the value should be.</a:t>
            </a:r>
          </a:p>
          <a:p>
            <a:endParaRPr lang="en-US" sz="2200" dirty="0"/>
          </a:p>
          <a:p>
            <a:r>
              <a:rPr lang="en-US" sz="2200" dirty="0"/>
              <a:t>But again, this will allow the name data to be passed down to other child components as well!</a:t>
            </a:r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D931E-4BEC-B146-B4E0-31ED51B6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38300"/>
            <a:ext cx="5334000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5D8580-4EE1-014E-AC02-879E63671675}"/>
                  </a:ext>
                </a:extLst>
              </p14:cNvPr>
              <p14:cNvContentPartPr/>
              <p14:nvPr/>
            </p14:nvContentPartPr>
            <p14:xfrm>
              <a:off x="8812660" y="2525420"/>
              <a:ext cx="32508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5D8580-4EE1-014E-AC02-879E636716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5020" y="2507420"/>
                <a:ext cx="360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40BDF3-B5FE-AC47-B124-A8F21ED90C86}"/>
                  </a:ext>
                </a:extLst>
              </p14:cNvPr>
              <p14:cNvContentPartPr/>
              <p14:nvPr/>
            </p14:nvContentPartPr>
            <p14:xfrm>
              <a:off x="8831380" y="4447820"/>
              <a:ext cx="1163880" cy="32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40BDF3-B5FE-AC47-B124-A8F21ED90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3740" y="4429820"/>
                <a:ext cx="119952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593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3251200" cy="4640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Of course, at this exact moment, we’ve just traded one </a:t>
            </a:r>
            <a:r>
              <a:rPr lang="en-US" sz="2200" dirty="0" err="1"/>
              <a:t>permament</a:t>
            </a:r>
            <a:r>
              <a:rPr lang="en-US" sz="2200" dirty="0"/>
              <a:t> string for another.</a:t>
            </a:r>
          </a:p>
          <a:p>
            <a:r>
              <a:rPr lang="en-US" sz="2200" dirty="0"/>
              <a:t>Because name’s default value is “”, and there’s no way for it to ever be changed, our screen will just have a perpetually empty </a:t>
            </a:r>
            <a:r>
              <a:rPr lang="en-US" sz="2200" dirty="0" err="1"/>
              <a:t>TextInput</a:t>
            </a:r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D931E-4BEC-B146-B4E0-31ED51B6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32" y="0"/>
            <a:ext cx="4218021" cy="283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788D7-C7B9-4645-B1BD-4A149850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453" y="0"/>
            <a:ext cx="3869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76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4279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The solution, as previously alluded:</a:t>
            </a:r>
          </a:p>
          <a:p>
            <a:r>
              <a:rPr lang="en-US" sz="2200" dirty="0"/>
              <a:t>Add another new prop to </a:t>
            </a:r>
            <a:r>
              <a:rPr lang="en-US" sz="2200" dirty="0" err="1"/>
              <a:t>TextInput</a:t>
            </a:r>
            <a:r>
              <a:rPr lang="en-US" sz="2200" dirty="0"/>
              <a:t>: the </a:t>
            </a:r>
            <a:r>
              <a:rPr lang="en-US" sz="2200" dirty="0" err="1"/>
              <a:t>onChangeText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This will be another callback function that will be called every time the text of the </a:t>
            </a:r>
            <a:r>
              <a:rPr lang="en-US" sz="2200" dirty="0" err="1"/>
              <a:t>TextInput</a:t>
            </a:r>
            <a:r>
              <a:rPr lang="en-US" sz="2200" dirty="0"/>
              <a:t> changes.</a:t>
            </a:r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C5A2C-0592-1440-9386-3FE68429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357591"/>
            <a:ext cx="5384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5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4279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It takes in one parameter: A string that holds all of the text that is currently in the </a:t>
            </a:r>
            <a:r>
              <a:rPr lang="en-US" sz="2200" dirty="0" err="1"/>
              <a:t>TextInput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You can call the parameter anything you want!</a:t>
            </a:r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41083-4144-DA4A-B1F8-6AAF4F07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1832597"/>
            <a:ext cx="5549900" cy="2501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83D515-E120-2E47-A72D-A37C4D7465A7}"/>
                  </a:ext>
                </a:extLst>
              </p14:cNvPr>
              <p14:cNvContentPartPr/>
              <p14:nvPr/>
            </p14:nvContentPartPr>
            <p14:xfrm>
              <a:off x="9446620" y="3803780"/>
              <a:ext cx="759960" cy="28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83D515-E120-2E47-A72D-A37C4D746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8620" y="3786140"/>
                <a:ext cx="79560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222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34671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then the body can just be a call to the setter for our state!</a:t>
            </a:r>
          </a:p>
          <a:p>
            <a:endParaRPr lang="en-US" sz="2200" dirty="0"/>
          </a:p>
          <a:p>
            <a:r>
              <a:rPr lang="en-US" sz="2200" dirty="0"/>
              <a:t>Where we’ll just pass in ‘</a:t>
            </a:r>
            <a:r>
              <a:rPr lang="en-US" sz="2200" dirty="0" err="1"/>
              <a:t>newText</a:t>
            </a:r>
            <a:r>
              <a:rPr lang="en-US" sz="2200" dirty="0"/>
              <a:t>’, i.e., we’ll set the value of the state to be whatever is currently in the </a:t>
            </a:r>
            <a:r>
              <a:rPr lang="en-US" sz="2200" dirty="0" err="1"/>
              <a:t>TextInput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A741A-83B8-7B46-B60B-465E82B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831850"/>
            <a:ext cx="7378700" cy="389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DFF4CD-42FD-C84E-8710-3F7EBCAB2B37}"/>
                  </a:ext>
                </a:extLst>
              </p14:cNvPr>
              <p14:cNvContentPartPr/>
              <p14:nvPr/>
            </p14:nvContentPartPr>
            <p14:xfrm>
              <a:off x="7323340" y="1708940"/>
              <a:ext cx="782640" cy="12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DFF4CD-42FD-C84E-8710-3F7EBCAB2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5700" y="1690940"/>
                <a:ext cx="8182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ACB7BF-B7B5-2C42-9732-A6229CFE66E8}"/>
                  </a:ext>
                </a:extLst>
              </p14:cNvPr>
              <p14:cNvContentPartPr/>
              <p14:nvPr/>
            </p14:nvContentPartPr>
            <p14:xfrm>
              <a:off x="9808060" y="3931220"/>
              <a:ext cx="1682280" cy="4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ACB7BF-B7B5-2C42-9732-A6229CFE66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0060" y="3913580"/>
                <a:ext cx="171792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64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5092700" cy="4640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with that, we have the capacity to enter text into our </a:t>
            </a:r>
            <a:r>
              <a:rPr lang="en-US" sz="2200" dirty="0" err="1"/>
              <a:t>TextInput</a:t>
            </a:r>
            <a:r>
              <a:rPr lang="en-US" sz="2200" dirty="0"/>
              <a:t> again!</a:t>
            </a:r>
          </a:p>
          <a:p>
            <a:endParaRPr lang="en-US" sz="2200" dirty="0"/>
          </a:p>
          <a:p>
            <a:r>
              <a:rPr lang="en-US" sz="2200" dirty="0"/>
              <a:t>Each time we push a key, it calls our </a:t>
            </a:r>
            <a:r>
              <a:rPr lang="en-US" sz="2200" dirty="0" err="1"/>
              <a:t>onChangeText</a:t>
            </a:r>
            <a:r>
              <a:rPr lang="en-US" sz="2200" dirty="0"/>
              <a:t> callback function.</a:t>
            </a:r>
          </a:p>
          <a:p>
            <a:pPr lvl="1"/>
            <a:r>
              <a:rPr lang="en-US" sz="2000" dirty="0"/>
              <a:t>It receives as an argument the current text of the </a:t>
            </a:r>
            <a:r>
              <a:rPr lang="en-US" sz="2000" dirty="0" err="1"/>
              <a:t>TextInput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Which we then pass into our setter function.</a:t>
            </a:r>
          </a:p>
          <a:p>
            <a:pPr lvl="2"/>
            <a:r>
              <a:rPr lang="en-US" sz="1900" dirty="0"/>
              <a:t>Which in turn re-renders the screen!</a:t>
            </a:r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94FC6-7049-CD43-A559-D0930FD7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977" y="0"/>
            <a:ext cx="390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Once again, this is a pretty simple app!</a:t>
            </a:r>
          </a:p>
          <a:p>
            <a:endParaRPr lang="en-US" sz="2000" dirty="0"/>
          </a:p>
          <a:p>
            <a:r>
              <a:rPr lang="en-US" sz="2000" dirty="0"/>
              <a:t>And hopefully, given how all of you are state experts…</a:t>
            </a:r>
          </a:p>
          <a:p>
            <a:pPr lvl="1"/>
            <a:r>
              <a:rPr lang="en-US" sz="1800" dirty="0"/>
              <a:t>I would imagine you all have a pretty good feel for how you might get started on this!</a:t>
            </a:r>
          </a:p>
          <a:p>
            <a:endParaRPr lang="en-US" sz="2000" dirty="0"/>
          </a:p>
          <a:p>
            <a:r>
              <a:rPr lang="en-US" sz="2000" dirty="0"/>
              <a:t>But as it turns out: text in react native is a little tricky.</a:t>
            </a:r>
            <a:endParaRPr lang="en-US" sz="16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9BD67-4620-4540-BC67-6521448E5268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11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36B75943-9EF9-624D-B440-AC04B7F2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94CEB-29B6-4643-930B-FCB5BCF0A337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CA2A1-9C18-4643-A49B-E83069B73297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  <a:p>
              <a:r>
                <a:rPr lang="en-US" dirty="0" err="1"/>
                <a:t>Benjami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F8997F-5DD5-E14C-846D-8B891C801BDC}"/>
              </a:ext>
            </a:extLst>
          </p:cNvPr>
          <p:cNvSpPr/>
          <p:nvPr/>
        </p:nvSpPr>
        <p:spPr>
          <a:xfrm>
            <a:off x="8881724" y="1620993"/>
            <a:ext cx="2364828" cy="492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Benjami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3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50927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the whole reason why we did that, is that now the state “lives” in the parent component!</a:t>
            </a:r>
          </a:p>
          <a:p>
            <a:r>
              <a:rPr lang="en-US" sz="2200" dirty="0"/>
              <a:t>The parent doesn’t have to reach in and inspect the child.</a:t>
            </a:r>
          </a:p>
          <a:p>
            <a:endParaRPr lang="en-US" sz="2200" dirty="0"/>
          </a:p>
          <a:p>
            <a:r>
              <a:rPr lang="en-US" sz="2200" dirty="0"/>
              <a:t>Let’s take advantage of that! Let’s use this state now in another child component!</a:t>
            </a:r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94FC6-7049-CD43-A559-D0930FD7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977" y="0"/>
            <a:ext cx="390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97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3962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At this point, it’s super simple!</a:t>
            </a:r>
          </a:p>
          <a:p>
            <a:r>
              <a:rPr lang="en-US" sz="2200" dirty="0"/>
              <a:t>We’ll just add another Text component to our </a:t>
            </a:r>
            <a:r>
              <a:rPr lang="en-US" sz="2200" dirty="0" err="1"/>
              <a:t>TextScreen</a:t>
            </a:r>
            <a:r>
              <a:rPr lang="en-US" sz="2200" dirty="0"/>
              <a:t>!</a:t>
            </a:r>
          </a:p>
          <a:p>
            <a:r>
              <a:rPr lang="en-US" sz="2200" dirty="0"/>
              <a:t>And we’ll have its content be our piece of state!</a:t>
            </a:r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7B41E-8294-4D44-A58D-115788D5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1162050"/>
            <a:ext cx="7251700" cy="415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87B467-D50B-0145-AF44-122C96C9D4FF}"/>
                  </a:ext>
                </a:extLst>
              </p14:cNvPr>
              <p14:cNvContentPartPr/>
              <p14:nvPr/>
            </p14:nvContentPartPr>
            <p14:xfrm>
              <a:off x="6492100" y="4741220"/>
              <a:ext cx="1965240" cy="81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87B467-D50B-0145-AF44-122C96C9D4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4460" y="4723580"/>
                <a:ext cx="200088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355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5295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When we call the setter, we update the value of our piece of state, and </a:t>
            </a:r>
            <a:r>
              <a:rPr lang="en-US" sz="2200" dirty="0" err="1"/>
              <a:t>rerender</a:t>
            </a:r>
            <a:r>
              <a:rPr lang="en-US" sz="2200" dirty="0"/>
              <a:t> the screen!</a:t>
            </a:r>
          </a:p>
          <a:p>
            <a:r>
              <a:rPr lang="en-US" sz="2200" dirty="0"/>
              <a:t>Showing the new value of that state everywhere we specify it!</a:t>
            </a:r>
          </a:p>
          <a:p>
            <a:endParaRPr lang="en-US" sz="2200" dirty="0"/>
          </a:p>
          <a:p>
            <a:r>
              <a:rPr lang="en-US" sz="2200" dirty="0"/>
              <a:t>Neat!</a:t>
            </a:r>
          </a:p>
          <a:p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B5480-C79C-1F4D-860E-8B95A39D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77" y="0"/>
            <a:ext cx="3745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70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5295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When we call the setter, we update the value of our piece of state, and </a:t>
            </a:r>
            <a:r>
              <a:rPr lang="en-US" sz="2200" dirty="0" err="1"/>
              <a:t>rerender</a:t>
            </a:r>
            <a:r>
              <a:rPr lang="en-US" sz="2200" dirty="0"/>
              <a:t> the screen!</a:t>
            </a:r>
          </a:p>
          <a:p>
            <a:r>
              <a:rPr lang="en-US" sz="2200" dirty="0"/>
              <a:t>Showing the new value of that state everywhere we specify it!</a:t>
            </a:r>
          </a:p>
          <a:p>
            <a:endParaRPr lang="en-US" sz="2200" dirty="0"/>
          </a:p>
          <a:p>
            <a:r>
              <a:rPr lang="en-US" sz="2200" dirty="0"/>
              <a:t>Neat!</a:t>
            </a:r>
          </a:p>
          <a:p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B5480-C79C-1F4D-860E-8B95A39D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677" y="0"/>
            <a:ext cx="3745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25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19812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Technically the mock up was for entering names, so we can add that in easily enough.</a:t>
            </a:r>
          </a:p>
          <a:p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A2B03-A1C7-354B-8EC9-469E9296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79" y="0"/>
            <a:ext cx="38465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673B9-A43B-9841-87B6-48A86E52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961377"/>
            <a:ext cx="5588000" cy="33916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72C204-BCF1-0E40-AEAE-F5CCC4837305}"/>
                  </a:ext>
                </a:extLst>
              </p14:cNvPr>
              <p14:cNvContentPartPr/>
              <p14:nvPr/>
            </p14:nvContentPartPr>
            <p14:xfrm>
              <a:off x="7838500" y="3265580"/>
              <a:ext cx="1970640" cy="21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72C204-BCF1-0E40-AEAE-F5CCC48373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0500" y="3247940"/>
                <a:ext cx="20062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8507A1-49D9-6E44-9983-B6CCC7950BAD}"/>
                  </a:ext>
                </a:extLst>
              </p14:cNvPr>
              <p14:cNvContentPartPr/>
              <p14:nvPr/>
            </p14:nvContentPartPr>
            <p14:xfrm>
              <a:off x="8340700" y="4939580"/>
              <a:ext cx="848520" cy="29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8507A1-49D9-6E44-9983-B6CCC7950B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3060" y="4921580"/>
                <a:ext cx="8841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031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4216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So, neat, that wasn’t so bad!</a:t>
            </a:r>
          </a:p>
          <a:p>
            <a:endParaRPr lang="en-US" sz="2200" dirty="0"/>
          </a:p>
          <a:p>
            <a:r>
              <a:rPr lang="en-US" sz="2200" dirty="0"/>
              <a:t>We now have the capacity to allow the user to enter text!</a:t>
            </a:r>
          </a:p>
          <a:p>
            <a:endParaRPr lang="en-US" sz="2200" dirty="0"/>
          </a:p>
          <a:p>
            <a:r>
              <a:rPr lang="en-US" sz="2200" dirty="0"/>
              <a:t>And for the state that corresponds  to that be stored in the parent component!</a:t>
            </a:r>
          </a:p>
          <a:p>
            <a:endParaRPr lang="en-US" sz="1900" dirty="0"/>
          </a:p>
          <a:p>
            <a:endParaRPr lang="en-US" sz="2200" dirty="0"/>
          </a:p>
          <a:p>
            <a:endParaRPr lang="en-US" sz="1700" dirty="0"/>
          </a:p>
          <a:p>
            <a:pPr lvl="3"/>
            <a:endParaRPr lang="en-US" sz="19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673B9-A43B-9841-87B6-48A86E52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961377"/>
            <a:ext cx="5588000" cy="33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9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The </a:t>
            </a:r>
            <a:r>
              <a:rPr lang="en-US" sz="2200" strike="sngStrike" dirty="0" err="1"/>
              <a:t>TextInput</a:t>
            </a:r>
            <a:r>
              <a:rPr lang="en-US" sz="2200" strike="sngStrike" dirty="0"/>
              <a:t> Component</a:t>
            </a:r>
          </a:p>
          <a:p>
            <a:r>
              <a:rPr lang="en-US" sz="2200" strike="sngStrike" dirty="0"/>
              <a:t>Text and State</a:t>
            </a:r>
          </a:p>
          <a:p>
            <a:r>
              <a:rPr lang="en-US" sz="2200" dirty="0"/>
              <a:t>Conditional JSX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842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4216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So, let’s make one last quick adjustment to this.</a:t>
            </a:r>
          </a:p>
          <a:p>
            <a:r>
              <a:rPr lang="en-US" sz="2200" dirty="0"/>
              <a:t>Let’s say that we wanted to let the user type in a username.</a:t>
            </a:r>
          </a:p>
          <a:p>
            <a:r>
              <a:rPr lang="en-US" sz="2200" dirty="0"/>
              <a:t>And that username had to be at least 5 characters long.</a:t>
            </a:r>
          </a:p>
          <a:p>
            <a:pPr lvl="1"/>
            <a:r>
              <a:rPr lang="en-US" sz="1700" dirty="0"/>
              <a:t>If it is less, there should be a message that shows up.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89175-0218-6646-8F7C-13E870EBD386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7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0A486D1-D7B1-7C49-B7B6-D47CC4F2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AB7198-CC15-BB4C-B38C-6FF0E7DF548F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CD2C6A-275B-F343-847B-89B4EA79CFBB}"/>
                </a:ext>
              </a:extLst>
            </p:cNvPr>
            <p:cNvSpPr txBox="1"/>
            <p:nvPr/>
          </p:nvSpPr>
          <p:spPr>
            <a:xfrm>
              <a:off x="8738036" y="2814596"/>
              <a:ext cx="2590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Name must be at least  5 characters long!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842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4216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so that message goes away if you write a long thing.</a:t>
            </a:r>
          </a:p>
          <a:p>
            <a:endParaRPr lang="en-US" sz="2200" dirty="0"/>
          </a:p>
          <a:p>
            <a:r>
              <a:rPr lang="en-US" sz="2200" dirty="0"/>
              <a:t>How would you do that?</a:t>
            </a:r>
            <a:endParaRPr lang="en-US" sz="1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89175-0218-6646-8F7C-13E870EBD386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7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0A486D1-D7B1-7C49-B7B6-D47CC4F2F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AB7198-CC15-BB4C-B38C-6FF0E7DF548F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13A538-3E6E-B14C-B2DC-F2EA84FBB0D5}"/>
              </a:ext>
            </a:extLst>
          </p:cNvPr>
          <p:cNvSpPr txBox="1"/>
          <p:nvPr/>
        </p:nvSpPr>
        <p:spPr>
          <a:xfrm>
            <a:off x="8810364" y="1754495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My_Awesome_Name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98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25146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Perhaps the gut answer is to use an if statement.</a:t>
            </a:r>
          </a:p>
          <a:p>
            <a:r>
              <a:rPr lang="en-US" sz="2200" dirty="0"/>
              <a:t>But sadly, you aren’t allowed to use if statements inside of JSX.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CE1D6-3901-0D4A-8437-49C54D8A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349250"/>
            <a:ext cx="8356600" cy="552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16E403-FAFE-EB4E-A2AF-33C8C73705A9}"/>
                  </a:ext>
                </a:extLst>
              </p14:cNvPr>
              <p14:cNvContentPartPr/>
              <p14:nvPr/>
            </p14:nvContentPartPr>
            <p14:xfrm>
              <a:off x="4921420" y="1767980"/>
              <a:ext cx="608400" cy="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16E403-FAFE-EB4E-A2AF-33C8C73705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3780" y="1749980"/>
                <a:ext cx="644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9FC796-FA15-D34F-B851-55FAF09B4FFF}"/>
                  </a:ext>
                </a:extLst>
              </p14:cNvPr>
              <p14:cNvContentPartPr/>
              <p14:nvPr/>
            </p14:nvContentPartPr>
            <p14:xfrm>
              <a:off x="4929340" y="3979460"/>
              <a:ext cx="419760" cy="1276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9FC796-FA15-D34F-B851-55FAF09B4F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1340" y="3961820"/>
                <a:ext cx="455400" cy="13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88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Let’s do the same thing we’ve been doing when we make a new screen!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1.) Create a new file for the screen component.</a:t>
            </a:r>
          </a:p>
          <a:p>
            <a:pPr marL="0" indent="0">
              <a:buNone/>
            </a:pPr>
            <a:r>
              <a:rPr lang="en-US" sz="2000" dirty="0"/>
              <a:t>2.) Import that screen into </a:t>
            </a:r>
            <a:r>
              <a:rPr lang="en-US" sz="2000" dirty="0" err="1"/>
              <a:t>App.js</a:t>
            </a:r>
            <a:r>
              <a:rPr lang="en-US" sz="2000" dirty="0"/>
              <a:t> and add it to the stack navigator.</a:t>
            </a:r>
            <a:endParaRPr lang="en-US" sz="1400" dirty="0"/>
          </a:p>
          <a:p>
            <a:pPr marL="0" indent="0">
              <a:buNone/>
            </a:pPr>
            <a:r>
              <a:rPr lang="en-US" sz="2000" dirty="0"/>
              <a:t>3.) Add a new menu option on our home screen to get to this new one.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9BD67-4620-4540-BC67-6521448E5268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11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36B75943-9EF9-624D-B440-AC04B7F2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94CEB-29B6-4643-930B-FCB5BCF0A337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CA2A1-9C18-4643-A49B-E83069B73297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  <a:p>
              <a:r>
                <a:rPr lang="en-US" dirty="0" err="1"/>
                <a:t>Benjami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F8997F-5DD5-E14C-846D-8B891C801BDC}"/>
              </a:ext>
            </a:extLst>
          </p:cNvPr>
          <p:cNvSpPr/>
          <p:nvPr/>
        </p:nvSpPr>
        <p:spPr>
          <a:xfrm>
            <a:off x="8881724" y="1620993"/>
            <a:ext cx="2364828" cy="492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Benjami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08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2120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BUT, as it turns out, you ARE allowed to use the conditional operator!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674BC-25F6-9E4B-BD83-5CED09E1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212850"/>
            <a:ext cx="9131300" cy="443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E3F6F6-290B-F246-8710-9C26D9A8E316}"/>
                  </a:ext>
                </a:extLst>
              </p14:cNvPr>
              <p14:cNvContentPartPr/>
              <p14:nvPr/>
            </p14:nvContentPartPr>
            <p14:xfrm>
              <a:off x="4843660" y="5111660"/>
              <a:ext cx="7106040" cy="14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E3F6F6-290B-F246-8710-9C26D9A8E3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6020" y="5094020"/>
                <a:ext cx="71416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595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14194"/>
            <a:ext cx="21209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You can have JavaScript statements inside of JSX if you put it inside of these curly braces.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674BC-25F6-9E4B-BD83-5CED09E1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212850"/>
            <a:ext cx="9131300" cy="443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CD4754-9AC0-0841-8F90-DE48F42CB8DE}"/>
                  </a:ext>
                </a:extLst>
              </p14:cNvPr>
              <p14:cNvContentPartPr/>
              <p14:nvPr/>
            </p14:nvContentPartPr>
            <p14:xfrm>
              <a:off x="4594540" y="5078540"/>
              <a:ext cx="16668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CD4754-9AC0-0841-8F90-DE48F42CB8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6540" y="5060900"/>
                <a:ext cx="202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61CC42-387A-C040-B1B4-2E1D10A0E3C4}"/>
                  </a:ext>
                </a:extLst>
              </p14:cNvPr>
              <p14:cNvContentPartPr/>
              <p14:nvPr/>
            </p14:nvContentPartPr>
            <p14:xfrm>
              <a:off x="12020620" y="5109140"/>
              <a:ext cx="84240" cy="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61CC42-387A-C040-B1B4-2E1D10A0E3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02620" y="5091140"/>
                <a:ext cx="11988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744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14194"/>
            <a:ext cx="25400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null is a valid thing to just write here in JSX.</a:t>
            </a:r>
          </a:p>
          <a:p>
            <a:r>
              <a:rPr lang="en-US" sz="2200" dirty="0"/>
              <a:t>So basically: </a:t>
            </a:r>
          </a:p>
          <a:p>
            <a:pPr lvl="1"/>
            <a:r>
              <a:rPr lang="en-US" sz="2000" dirty="0"/>
              <a:t>if name is less than 5, add a Text component</a:t>
            </a:r>
          </a:p>
          <a:p>
            <a:pPr lvl="1"/>
            <a:r>
              <a:rPr lang="en-US" sz="2000" dirty="0"/>
              <a:t>Otherwise, do nothing!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674BC-25F6-9E4B-BD83-5CED09E1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1212850"/>
            <a:ext cx="9131300" cy="443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94E302-8EBA-1C43-AC03-E28E325F6CEA}"/>
                  </a:ext>
                </a:extLst>
              </p14:cNvPr>
              <p14:cNvContentPartPr/>
              <p14:nvPr/>
            </p14:nvContentPartPr>
            <p14:xfrm>
              <a:off x="11615980" y="5135780"/>
              <a:ext cx="36360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94E302-8EBA-1C43-AC03-E28E325F6C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8340" y="5117780"/>
                <a:ext cx="3992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521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14194"/>
            <a:ext cx="25400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now, if the length of our name string is too short, it will display that Text component.</a:t>
            </a:r>
          </a:p>
          <a:p>
            <a:r>
              <a:rPr lang="en-US" sz="2200" dirty="0"/>
              <a:t>Otherwise, it won’t!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2BBFF-598B-EB49-94CD-02A459E5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46" y="0"/>
            <a:ext cx="371035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25913-EDF6-E64C-8DA2-789FE0F1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317500"/>
            <a:ext cx="384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86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14194"/>
            <a:ext cx="3454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 alternative, for them that likes if statements!</a:t>
            </a:r>
          </a:p>
          <a:p>
            <a:r>
              <a:rPr lang="en-US" sz="2200" dirty="0"/>
              <a:t>You create a variable outside the JSX that you are returning…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61AC-C176-6640-8ECC-C1394AF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642594"/>
            <a:ext cx="7277100" cy="5778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92BAA9-ABB7-5C4D-94BF-799D87CD1A2F}"/>
                  </a:ext>
                </a:extLst>
              </p14:cNvPr>
              <p14:cNvContentPartPr/>
              <p14:nvPr/>
            </p14:nvContentPartPr>
            <p14:xfrm>
              <a:off x="1246540" y="3762380"/>
              <a:ext cx="1934640" cy="28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92BAA9-ABB7-5C4D-94BF-799D87CD1A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8900" y="3744740"/>
                <a:ext cx="1970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E4211D-587E-684F-803C-F4A60DA4282D}"/>
                  </a:ext>
                </a:extLst>
              </p14:cNvPr>
              <p14:cNvContentPartPr/>
              <p14:nvPr/>
            </p14:nvContentPartPr>
            <p14:xfrm>
              <a:off x="5399140" y="2025380"/>
              <a:ext cx="1744560" cy="16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E4211D-587E-684F-803C-F4A60DA428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1500" y="2007380"/>
                <a:ext cx="17802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846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14194"/>
            <a:ext cx="3454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you do whatever conditional logic you need to do out there, to fill it with the appropriate JSX.</a:t>
            </a:r>
          </a:p>
          <a:p>
            <a:endParaRPr lang="en-US" sz="2200" dirty="0"/>
          </a:p>
          <a:p>
            <a:r>
              <a:rPr lang="en-US" sz="2200" dirty="0"/>
              <a:t>So here, we store a text component inside of our variable</a:t>
            </a:r>
          </a:p>
          <a:p>
            <a:pPr lvl="1"/>
            <a:r>
              <a:rPr lang="en-US" sz="2000" dirty="0"/>
              <a:t>But only if length &lt; 5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61AC-C176-6640-8ECC-C1394AF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642594"/>
            <a:ext cx="7277100" cy="5778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F0392D-EDE5-8443-9317-A15308C75B74}"/>
                  </a:ext>
                </a:extLst>
              </p14:cNvPr>
              <p14:cNvContentPartPr/>
              <p14:nvPr/>
            </p14:nvContentPartPr>
            <p14:xfrm>
              <a:off x="893020" y="5938940"/>
              <a:ext cx="1459440" cy="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F0392D-EDE5-8443-9317-A15308C75B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380" y="5920940"/>
                <a:ext cx="1495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20B2D6-B673-704C-A2C2-73DFA5462D8F}"/>
                  </a:ext>
                </a:extLst>
              </p14:cNvPr>
              <p14:cNvContentPartPr/>
              <p14:nvPr/>
            </p14:nvContentPartPr>
            <p14:xfrm>
              <a:off x="2447500" y="5117780"/>
              <a:ext cx="11721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20B2D6-B673-704C-A2C2-73DFA5462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9500" y="5100140"/>
                <a:ext cx="1207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174BB9-EA65-5447-8875-FFEA38B0C3AE}"/>
                  </a:ext>
                </a:extLst>
              </p14:cNvPr>
              <p14:cNvContentPartPr/>
              <p14:nvPr/>
            </p14:nvContentPartPr>
            <p14:xfrm>
              <a:off x="782140" y="5527100"/>
              <a:ext cx="2299320" cy="8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174BB9-EA65-5447-8875-FFEA38B0C3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140" y="5509460"/>
                <a:ext cx="2334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8B14F4-D257-8147-836E-425A932C1A6E}"/>
                  </a:ext>
                </a:extLst>
              </p14:cNvPr>
              <p14:cNvContentPartPr/>
              <p14:nvPr/>
            </p14:nvContentPartPr>
            <p14:xfrm>
              <a:off x="5848060" y="2626220"/>
              <a:ext cx="4964760" cy="109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8B14F4-D257-8147-836E-425A932C1A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30060" y="2608580"/>
                <a:ext cx="5000400" cy="1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525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14194"/>
            <a:ext cx="3454400" cy="4640606"/>
          </a:xfrm>
        </p:spPr>
        <p:txBody>
          <a:bodyPr>
            <a:normAutofit/>
          </a:bodyPr>
          <a:lstStyle/>
          <a:p>
            <a:r>
              <a:rPr lang="en-US" sz="2200" dirty="0"/>
              <a:t>And then we can just use it!</a:t>
            </a:r>
          </a:p>
          <a:p>
            <a:endParaRPr lang="en-US" sz="2200" dirty="0"/>
          </a:p>
          <a:p>
            <a:r>
              <a:rPr lang="en-US" sz="2200" dirty="0"/>
              <a:t>Either it has a Text component, or it has nothing!</a:t>
            </a:r>
          </a:p>
          <a:p>
            <a:endParaRPr lang="en-US" sz="2200" dirty="0"/>
          </a:p>
          <a:p>
            <a:r>
              <a:rPr lang="en-US" sz="2200" dirty="0"/>
              <a:t>Either way, no crash!</a:t>
            </a:r>
            <a:endParaRPr lang="en-US" sz="2000" dirty="0"/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61AC-C176-6640-8ECC-C1394AF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0" y="642594"/>
            <a:ext cx="7277100" cy="5778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BBBB36-4F2C-9B4C-AA28-E8E048F60455}"/>
                  </a:ext>
                </a:extLst>
              </p14:cNvPr>
              <p14:cNvContentPartPr/>
              <p14:nvPr/>
            </p14:nvContentPartPr>
            <p14:xfrm>
              <a:off x="5800540" y="5879900"/>
              <a:ext cx="1495080" cy="25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BBBB36-4F2C-9B4C-AA28-E8E048F604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2540" y="5862260"/>
                <a:ext cx="15307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37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Let’s do the same thing we’ve been doing when we make a new screen!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1.) Create a new file for the screen component (We’ll call it </a:t>
            </a:r>
            <a:r>
              <a:rPr lang="en-US" sz="2000" dirty="0" err="1"/>
              <a:t>TextScreen.js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2.) Import that screen into </a:t>
            </a:r>
            <a:r>
              <a:rPr lang="en-US" sz="2000" dirty="0" err="1"/>
              <a:t>App.js</a:t>
            </a:r>
            <a:r>
              <a:rPr lang="en-US" sz="2000" dirty="0"/>
              <a:t> and add it to the stack navigator.</a:t>
            </a:r>
            <a:endParaRPr lang="en-US" sz="1400" dirty="0"/>
          </a:p>
          <a:p>
            <a:pPr marL="0" indent="0">
              <a:buNone/>
            </a:pPr>
            <a:r>
              <a:rPr lang="en-US" sz="2000" dirty="0"/>
              <a:t>3.) Add a new menu option on our home screen to get to this new one.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9BD67-4620-4540-BC67-6521448E5268}"/>
              </a:ext>
            </a:extLst>
          </p:cNvPr>
          <p:cNvGrpSpPr/>
          <p:nvPr/>
        </p:nvGrpSpPr>
        <p:grpSpPr>
          <a:xfrm>
            <a:off x="8213971" y="550023"/>
            <a:ext cx="3783588" cy="6210147"/>
            <a:chOff x="8150909" y="252681"/>
            <a:chExt cx="3783588" cy="6210147"/>
          </a:xfrm>
        </p:grpSpPr>
        <p:pic>
          <p:nvPicPr>
            <p:cNvPr id="11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36B75943-9EF9-624D-B440-AC04B7F2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94CEB-29B6-4643-930B-FCB5BCF0A337}"/>
                </a:ext>
              </a:extLst>
            </p:cNvPr>
            <p:cNvSpPr txBox="1"/>
            <p:nvPr/>
          </p:nvSpPr>
          <p:spPr>
            <a:xfrm>
              <a:off x="8738037" y="1087821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Enter Your Name: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CA2A1-9C18-4643-A49B-E83069B73297}"/>
                </a:ext>
              </a:extLst>
            </p:cNvPr>
            <p:cNvSpPr txBox="1"/>
            <p:nvPr/>
          </p:nvSpPr>
          <p:spPr>
            <a:xfrm>
              <a:off x="8738037" y="2814596"/>
              <a:ext cx="1763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Your name is:</a:t>
              </a:r>
            </a:p>
            <a:p>
              <a:r>
                <a:rPr lang="en-US" dirty="0" err="1"/>
                <a:t>Benjami</a:t>
              </a:r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F8997F-5DD5-E14C-846D-8B891C801BDC}"/>
              </a:ext>
            </a:extLst>
          </p:cNvPr>
          <p:cNvSpPr/>
          <p:nvPr/>
        </p:nvSpPr>
        <p:spPr>
          <a:xfrm>
            <a:off x="8881724" y="1620993"/>
            <a:ext cx="2364828" cy="492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Benjami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4417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By this point we could do this in our sleep!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88F72-68BB-7D41-8B50-DFAEF542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-88900"/>
            <a:ext cx="671830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951E8-D447-E347-B6AF-FD128362C108}"/>
              </a:ext>
            </a:extLst>
          </p:cNvPr>
          <p:cNvSpPr txBox="1"/>
          <p:nvPr/>
        </p:nvSpPr>
        <p:spPr>
          <a:xfrm>
            <a:off x="7999288" y="3619500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TextScreen.js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230AF-2077-EA46-9731-63303B2A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800"/>
            <a:ext cx="5899518" cy="31647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125BFB-893C-4741-93B9-702AC6A913EE}"/>
              </a:ext>
            </a:extLst>
          </p:cNvPr>
          <p:cNvSpPr txBox="1"/>
          <p:nvPr/>
        </p:nvSpPr>
        <p:spPr>
          <a:xfrm>
            <a:off x="1484188" y="6390588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App.js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3641F-3D28-9642-B8D9-296B104A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0899"/>
            <a:ext cx="5899518" cy="945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F58C4B-079C-4348-AB99-AC53232B1EC3}"/>
              </a:ext>
            </a:extLst>
          </p:cNvPr>
          <p:cNvSpPr txBox="1"/>
          <p:nvPr/>
        </p:nvSpPr>
        <p:spPr>
          <a:xfrm>
            <a:off x="8212197" y="5768078"/>
            <a:ext cx="174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HomeScreen.js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8457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9445</TotalTime>
  <Words>3357</Words>
  <Application>Microsoft Macintosh PowerPoint</Application>
  <PresentationFormat>Widescreen</PresentationFormat>
  <Paragraphs>552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Garamond</vt:lpstr>
      <vt:lpstr>Sagona Book</vt:lpstr>
      <vt:lpstr>Sagona ExtraLight</vt:lpstr>
      <vt:lpstr>SavonVTI</vt:lpstr>
      <vt:lpstr>Mobile Application Development, Fall 2021  Introduction to State Management Part 3</vt:lpstr>
      <vt:lpstr>Today’s Agenda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Agenda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The TextInput Component</vt:lpstr>
      <vt:lpstr>Working With Text</vt:lpstr>
      <vt:lpstr>The TextInput Component</vt:lpstr>
      <vt:lpstr>The TextInput Component</vt:lpstr>
      <vt:lpstr>The TextInput Component</vt:lpstr>
      <vt:lpstr>Today’s Agenda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Text and State</vt:lpstr>
      <vt:lpstr>Today’s Agenda</vt:lpstr>
      <vt:lpstr>Conditional JSX</vt:lpstr>
      <vt:lpstr>Conditional JSX</vt:lpstr>
      <vt:lpstr>Conditional JSX</vt:lpstr>
      <vt:lpstr>Conditional JSX</vt:lpstr>
      <vt:lpstr>Conditional JSX</vt:lpstr>
      <vt:lpstr>Conditional JSX</vt:lpstr>
      <vt:lpstr>Conditional JSX</vt:lpstr>
      <vt:lpstr>Conditional JSX</vt:lpstr>
      <vt:lpstr>Conditional JSX</vt:lpstr>
      <vt:lpstr>Conditional JSX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1153</cp:revision>
  <dcterms:created xsi:type="dcterms:W3CDTF">2020-01-13T18:17:54Z</dcterms:created>
  <dcterms:modified xsi:type="dcterms:W3CDTF">2021-09-29T22:29:10Z</dcterms:modified>
</cp:coreProperties>
</file>